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8" r:id="rId2"/>
    <p:sldId id="256" r:id="rId3"/>
    <p:sldId id="277" r:id="rId4"/>
    <p:sldId id="265" r:id="rId5"/>
    <p:sldId id="264" r:id="rId6"/>
    <p:sldId id="266" r:id="rId7"/>
    <p:sldId id="262" r:id="rId8"/>
    <p:sldId id="274" r:id="rId9"/>
    <p:sldId id="267" r:id="rId10"/>
    <p:sldId id="275" r:id="rId11"/>
    <p:sldId id="269" r:id="rId12"/>
    <p:sldId id="263" r:id="rId13"/>
    <p:sldId id="270" r:id="rId14"/>
    <p:sldId id="272" r:id="rId15"/>
    <p:sldId id="276" r:id="rId16"/>
    <p:sldId id="271" r:id="rId17"/>
    <p:sldId id="273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315"/>
    <a:srgbClr val="D71DEB"/>
    <a:srgbClr val="D7826B"/>
    <a:srgbClr val="E4E4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lwenn Poulain" userId="f6fb21663dad748d" providerId="LiveId" clId="{E9C8DCB3-F46D-45B2-8DD0-8AB41B87CAE8}"/>
    <pc:docChg chg="undo redo custSel addSld delSld modSld sldOrd">
      <pc:chgData name="Nolwenn Poulain" userId="f6fb21663dad748d" providerId="LiveId" clId="{E9C8DCB3-F46D-45B2-8DD0-8AB41B87CAE8}" dt="2023-12-19T13:56:42.512" v="1806" actId="14100"/>
      <pc:docMkLst>
        <pc:docMk/>
      </pc:docMkLst>
      <pc:sldChg chg="addSp delSp modSp mod">
        <pc:chgData name="Nolwenn Poulain" userId="f6fb21663dad748d" providerId="LiveId" clId="{E9C8DCB3-F46D-45B2-8DD0-8AB41B87CAE8}" dt="2023-12-19T13:56:42.512" v="1806" actId="14100"/>
        <pc:sldMkLst>
          <pc:docMk/>
          <pc:sldMk cId="2237095421" sldId="256"/>
        </pc:sldMkLst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4" creationId="{72D60A40-DCBB-E432-A2B9-16BCF01306B5}"/>
          </ac:spMkLst>
        </pc:spChg>
        <pc:spChg chg="mod">
          <ac:chgData name="Nolwenn Poulain" userId="f6fb21663dad748d" providerId="LiveId" clId="{E9C8DCB3-F46D-45B2-8DD0-8AB41B87CAE8}" dt="2023-12-18T21:52:14.523" v="1478" actId="20577"/>
          <ac:spMkLst>
            <pc:docMk/>
            <pc:sldMk cId="2237095421" sldId="256"/>
            <ac:spMk id="7" creationId="{0A44ABC1-7F62-350D-5573-344C68FD032F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8" creationId="{27967EA9-6ADD-27AC-0FAE-973AC410F030}"/>
          </ac:spMkLst>
        </pc:spChg>
        <pc:spChg chg="del">
          <ac:chgData name="Nolwenn Poulain" userId="f6fb21663dad748d" providerId="LiveId" clId="{E9C8DCB3-F46D-45B2-8DD0-8AB41B87CAE8}" dt="2023-12-18T21:47:43.891" v="1422" actId="478"/>
          <ac:spMkLst>
            <pc:docMk/>
            <pc:sldMk cId="2237095421" sldId="256"/>
            <ac:spMk id="17" creationId="{5A1A88A7-C899-5790-3235-D769B7C53877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9" creationId="{3A001596-4A58-78E5-D26E-07A24546866C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20" creationId="{3A037291-EFC8-2A3A-54AC-5338D04E2445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22" creationId="{27CFD746-0640-B563-6AD6-A76303967793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30" creationId="{7DE86658-CA43-1883-DEC0-12E4AB05F73F}"/>
          </ac:spMkLst>
        </pc:spChg>
        <pc:spChg chg="del mod">
          <ac:chgData name="Nolwenn Poulain" userId="f6fb21663dad748d" providerId="LiveId" clId="{E9C8DCB3-F46D-45B2-8DD0-8AB41B87CAE8}" dt="2023-12-18T21:35:29.210" v="1319" actId="478"/>
          <ac:spMkLst>
            <pc:docMk/>
            <pc:sldMk cId="2237095421" sldId="256"/>
            <ac:spMk id="43" creationId="{125FB0BC-5FC9-D97A-41F0-BEC9E8222164}"/>
          </ac:spMkLst>
        </pc:spChg>
        <pc:spChg chg="del mod">
          <ac:chgData name="Nolwenn Poulain" userId="f6fb21663dad748d" providerId="LiveId" clId="{E9C8DCB3-F46D-45B2-8DD0-8AB41B87CAE8}" dt="2023-12-18T21:35:26.736" v="1317" actId="478"/>
          <ac:spMkLst>
            <pc:docMk/>
            <pc:sldMk cId="2237095421" sldId="256"/>
            <ac:spMk id="44" creationId="{30C8B2B0-B05F-FE09-5C70-09A540EDEEFA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028" creationId="{32EFE55C-4B94-7C28-B6E3-62F83D65665E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031" creationId="{A6149002-AEA3-2FE6-1A20-2BC30EE1BFC4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032" creationId="{28F97AB4-4C49-E760-AD60-537ED7068E0D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050" creationId="{6D77561E-EFE7-F083-77E1-412A4FD56A92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062" creationId="{D612C782-A6D6-5C66-DC8F-F93D3AA4F155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063" creationId="{55267F31-6055-ACE7-C39C-4E87705E9E5A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071" creationId="{AC7D525A-A5EE-15FF-A60B-6331702207BC}"/>
          </ac:spMkLst>
        </pc:spChg>
        <pc:spChg chg="mod">
          <ac:chgData name="Nolwenn Poulain" userId="f6fb21663dad748d" providerId="LiveId" clId="{E9C8DCB3-F46D-45B2-8DD0-8AB41B87CAE8}" dt="2023-12-18T20:39:52.640" v="578"/>
          <ac:spMkLst>
            <pc:docMk/>
            <pc:sldMk cId="2237095421" sldId="256"/>
            <ac:spMk id="1097" creationId="{03C0F3CB-2092-6150-DE50-02DAC4C34864}"/>
          </ac:spMkLst>
        </pc:spChg>
        <pc:spChg chg="mod">
          <ac:chgData name="Nolwenn Poulain" userId="f6fb21663dad748d" providerId="LiveId" clId="{E9C8DCB3-F46D-45B2-8DD0-8AB41B87CAE8}" dt="2023-12-18T21:37:08.841" v="1331" actId="404"/>
          <ac:spMkLst>
            <pc:docMk/>
            <pc:sldMk cId="2237095421" sldId="256"/>
            <ac:spMk id="1139" creationId="{999D4BF9-3B70-E3FE-161A-82E0578FE4B5}"/>
          </ac:spMkLst>
        </pc:spChg>
        <pc:spChg chg="mod">
          <ac:chgData name="Nolwenn Poulain" userId="f6fb21663dad748d" providerId="LiveId" clId="{E9C8DCB3-F46D-45B2-8DD0-8AB41B87CAE8}" dt="2023-12-18T21:37:20.581" v="1333" actId="1076"/>
          <ac:spMkLst>
            <pc:docMk/>
            <pc:sldMk cId="2237095421" sldId="256"/>
            <ac:spMk id="1159" creationId="{29E46F55-C8BE-98D4-2AAB-455630BB5A1E}"/>
          </ac:spMkLst>
        </pc:spChg>
        <pc:spChg chg="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240" creationId="{B2EA825B-41F3-E251-79D5-3943E313C835}"/>
          </ac:spMkLst>
        </pc:spChg>
        <pc:spChg chg="mod">
          <ac:chgData name="Nolwenn Poulain" userId="f6fb21663dad748d" providerId="LiveId" clId="{E9C8DCB3-F46D-45B2-8DD0-8AB41B87CAE8}" dt="2023-12-18T19:43:44.224" v="1"/>
          <ac:spMkLst>
            <pc:docMk/>
            <pc:sldMk cId="2237095421" sldId="256"/>
            <ac:spMk id="1264" creationId="{DFF3AD16-FB9A-DE57-A892-6AED20F3C833}"/>
          </ac:spMkLst>
        </pc:spChg>
        <pc:spChg chg="mod">
          <ac:chgData name="Nolwenn Poulain" userId="f6fb21663dad748d" providerId="LiveId" clId="{E9C8DCB3-F46D-45B2-8DD0-8AB41B87CAE8}" dt="2023-12-18T21:47:27.892" v="1420" actId="14100"/>
          <ac:spMkLst>
            <pc:docMk/>
            <pc:sldMk cId="2237095421" sldId="256"/>
            <ac:spMk id="1280" creationId="{B50C8029-0836-A541-4841-2DA4B0FD1FEF}"/>
          </ac:spMkLst>
        </pc:spChg>
        <pc:spChg chg="mod">
          <ac:chgData name="Nolwenn Poulain" userId="f6fb21663dad748d" providerId="LiveId" clId="{E9C8DCB3-F46D-45B2-8DD0-8AB41B87CAE8}" dt="2023-12-18T21:33:37.141" v="1301" actId="14100"/>
          <ac:spMkLst>
            <pc:docMk/>
            <pc:sldMk cId="2237095421" sldId="256"/>
            <ac:spMk id="1330" creationId="{2FEBFBD5-7A00-5272-DF37-1BA60C8AC022}"/>
          </ac:spMkLst>
        </pc:spChg>
        <pc:spChg chg="mod">
          <ac:chgData name="Nolwenn Poulain" userId="f6fb21663dad748d" providerId="LiveId" clId="{E9C8DCB3-F46D-45B2-8DD0-8AB41B87CAE8}" dt="2023-12-18T21:27:44.919" v="1235" actId="255"/>
          <ac:spMkLst>
            <pc:docMk/>
            <pc:sldMk cId="2237095421" sldId="256"/>
            <ac:spMk id="1346" creationId="{7D81E3AC-50CC-5332-E3AD-B11A0D566A77}"/>
          </ac:spMkLst>
        </pc:spChg>
        <pc:spChg chg="mod">
          <ac:chgData name="Nolwenn Poulain" userId="f6fb21663dad748d" providerId="LiveId" clId="{E9C8DCB3-F46D-45B2-8DD0-8AB41B87CAE8}" dt="2023-12-18T21:43:07.041" v="1383" actId="255"/>
          <ac:spMkLst>
            <pc:docMk/>
            <pc:sldMk cId="2237095421" sldId="256"/>
            <ac:spMk id="1353" creationId="{46D7BB11-296F-A07A-8343-06CCED2A3592}"/>
          </ac:spMkLst>
        </pc:spChg>
        <pc:spChg chg="mod">
          <ac:chgData name="Nolwenn Poulain" userId="f6fb21663dad748d" providerId="LiveId" clId="{E9C8DCB3-F46D-45B2-8DD0-8AB41B87CAE8}" dt="2023-12-18T21:26:06.447" v="1210" actId="21"/>
          <ac:spMkLst>
            <pc:docMk/>
            <pc:sldMk cId="2237095421" sldId="256"/>
            <ac:spMk id="1355" creationId="{E81BA98D-ED2E-4ADB-D268-92B62A0AB969}"/>
          </ac:spMkLst>
        </pc:spChg>
        <pc:spChg chg="mod">
          <ac:chgData name="Nolwenn Poulain" userId="f6fb21663dad748d" providerId="LiveId" clId="{E9C8DCB3-F46D-45B2-8DD0-8AB41B87CAE8}" dt="2023-12-18T21:27:09.544" v="1225"/>
          <ac:spMkLst>
            <pc:docMk/>
            <pc:sldMk cId="2237095421" sldId="256"/>
            <ac:spMk id="1403" creationId="{3FA18068-3707-8581-CEC0-53B4273E409D}"/>
          </ac:spMkLst>
        </pc:spChg>
        <pc:spChg chg="mod">
          <ac:chgData name="Nolwenn Poulain" userId="f6fb21663dad748d" providerId="LiveId" clId="{E9C8DCB3-F46D-45B2-8DD0-8AB41B87CAE8}" dt="2023-12-18T21:33:53.950" v="1304" actId="14100"/>
          <ac:spMkLst>
            <pc:docMk/>
            <pc:sldMk cId="2237095421" sldId="256"/>
            <ac:spMk id="1443" creationId="{A14661D8-256B-0F42-27AA-F06F6E70BE68}"/>
          </ac:spMkLst>
        </pc:spChg>
        <pc:spChg chg="mod">
          <ac:chgData name="Nolwenn Poulain" userId="f6fb21663dad748d" providerId="LiveId" clId="{E9C8DCB3-F46D-45B2-8DD0-8AB41B87CAE8}" dt="2023-12-18T21:34:27.003" v="1310" actId="1076"/>
          <ac:spMkLst>
            <pc:docMk/>
            <pc:sldMk cId="2237095421" sldId="256"/>
            <ac:spMk id="1447" creationId="{A2BA9146-7FD9-B46F-219A-72049BFE21E8}"/>
          </ac:spMkLst>
        </pc:spChg>
        <pc:spChg chg="mod">
          <ac:chgData name="Nolwenn Poulain" userId="f6fb21663dad748d" providerId="LiveId" clId="{E9C8DCB3-F46D-45B2-8DD0-8AB41B87CAE8}" dt="2023-12-18T22:00:50.561" v="1512" actId="1076"/>
          <ac:spMkLst>
            <pc:docMk/>
            <pc:sldMk cId="2237095421" sldId="256"/>
            <ac:spMk id="1450" creationId="{8155BF15-B3E7-54CE-C584-BF970012A2BC}"/>
          </ac:spMkLst>
        </pc:spChg>
        <pc:spChg chg="del mod">
          <ac:chgData name="Nolwenn Poulain" userId="f6fb21663dad748d" providerId="LiveId" clId="{E9C8DCB3-F46D-45B2-8DD0-8AB41B87CAE8}" dt="2023-12-18T19:58:55.217" v="150"/>
          <ac:spMkLst>
            <pc:docMk/>
            <pc:sldMk cId="2237095421" sldId="256"/>
            <ac:spMk id="1451" creationId="{A9E6499E-42E8-EF01-A3B7-88DAEDE63916}"/>
          </ac:spMkLst>
        </pc:spChg>
        <pc:spChg chg="add mod">
          <ac:chgData name="Nolwenn Poulain" userId="f6fb21663dad748d" providerId="LiveId" clId="{E9C8DCB3-F46D-45B2-8DD0-8AB41B87CAE8}" dt="2023-12-18T22:00:40.348" v="1510" actId="1076"/>
          <ac:spMkLst>
            <pc:docMk/>
            <pc:sldMk cId="2237095421" sldId="256"/>
            <ac:spMk id="1457" creationId="{8CBF4F01-AA55-1BBC-FA94-D8B10916B9A9}"/>
          </ac:spMkLst>
        </pc:spChg>
        <pc:spChg chg="add 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458" creationId="{E14759DD-83BE-8846-2B4D-584B122254F9}"/>
          </ac:spMkLst>
        </pc:spChg>
        <pc:spChg chg="add 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459" creationId="{591E77BD-81B2-79D4-A3D7-0CC1031E1A11}"/>
          </ac:spMkLst>
        </pc:spChg>
        <pc:spChg chg="add mod">
          <ac:chgData name="Nolwenn Poulain" userId="f6fb21663dad748d" providerId="LiveId" clId="{E9C8DCB3-F46D-45B2-8DD0-8AB41B87CAE8}" dt="2023-12-18T22:00:46.064" v="1511" actId="1076"/>
          <ac:spMkLst>
            <pc:docMk/>
            <pc:sldMk cId="2237095421" sldId="256"/>
            <ac:spMk id="1460" creationId="{8BC261B5-DF02-D8A2-BA34-1E25FDD4F985}"/>
          </ac:spMkLst>
        </pc:spChg>
        <pc:spChg chg="add 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461" creationId="{AF633880-FCD8-8D72-1742-8B21B60196C3}"/>
          </ac:spMkLst>
        </pc:spChg>
        <pc:spChg chg="add mod">
          <ac:chgData name="Nolwenn Poulain" userId="f6fb21663dad748d" providerId="LiveId" clId="{E9C8DCB3-F46D-45B2-8DD0-8AB41B87CAE8}" dt="2023-12-18T21:37:13.484" v="1332" actId="1076"/>
          <ac:spMkLst>
            <pc:docMk/>
            <pc:sldMk cId="2237095421" sldId="256"/>
            <ac:spMk id="1462" creationId="{2B5FE39C-D437-CAFE-D993-0C7C4B8A5B41}"/>
          </ac:spMkLst>
        </pc:spChg>
        <pc:spChg chg="add mod">
          <ac:chgData name="Nolwenn Poulain" userId="f6fb21663dad748d" providerId="LiveId" clId="{E9C8DCB3-F46D-45B2-8DD0-8AB41B87CAE8}" dt="2023-12-18T22:00:20.788" v="1507" actId="1076"/>
          <ac:spMkLst>
            <pc:docMk/>
            <pc:sldMk cId="2237095421" sldId="256"/>
            <ac:spMk id="1463" creationId="{CA7356BC-3E14-D41C-E1BB-F097FA7DE9CD}"/>
          </ac:spMkLst>
        </pc:spChg>
        <pc:spChg chg="add mod">
          <ac:chgData name="Nolwenn Poulain" userId="f6fb21663dad748d" providerId="LiveId" clId="{E9C8DCB3-F46D-45B2-8DD0-8AB41B87CAE8}" dt="2023-12-18T22:00:16.686" v="1506" actId="1076"/>
          <ac:spMkLst>
            <pc:docMk/>
            <pc:sldMk cId="2237095421" sldId="256"/>
            <ac:spMk id="1464" creationId="{6C5827E9-46AF-730B-8445-C13E7AB32F27}"/>
          </ac:spMkLst>
        </pc:spChg>
        <pc:spChg chg="add mod">
          <ac:chgData name="Nolwenn Poulain" userId="f6fb21663dad748d" providerId="LiveId" clId="{E9C8DCB3-F46D-45B2-8DD0-8AB41B87CAE8}" dt="2023-12-18T22:00:26.149" v="1508" actId="1076"/>
          <ac:spMkLst>
            <pc:docMk/>
            <pc:sldMk cId="2237095421" sldId="256"/>
            <ac:spMk id="1465" creationId="{1AFA7695-AD15-D790-486B-CC3B28FE9DF3}"/>
          </ac:spMkLst>
        </pc:spChg>
        <pc:spChg chg="add mod">
          <ac:chgData name="Nolwenn Poulain" userId="f6fb21663dad748d" providerId="LiveId" clId="{E9C8DCB3-F46D-45B2-8DD0-8AB41B87CAE8}" dt="2023-12-18T22:00:31.858" v="1509" actId="1076"/>
          <ac:spMkLst>
            <pc:docMk/>
            <pc:sldMk cId="2237095421" sldId="256"/>
            <ac:spMk id="1466" creationId="{F4BEFC86-3371-FE8E-694F-E685F7E0959B}"/>
          </ac:spMkLst>
        </pc:spChg>
        <pc:spChg chg="add mod">
          <ac:chgData name="Nolwenn Poulain" userId="f6fb21663dad748d" providerId="LiveId" clId="{E9C8DCB3-F46D-45B2-8DD0-8AB41B87CAE8}" dt="2023-12-18T21:46:33.501" v="1414" actId="14100"/>
          <ac:spMkLst>
            <pc:docMk/>
            <pc:sldMk cId="2237095421" sldId="256"/>
            <ac:spMk id="1469" creationId="{698F50EB-5E76-5BEC-1649-6BEA5F6B1D37}"/>
          </ac:spMkLst>
        </pc:spChg>
        <pc:spChg chg="add mod">
          <ac:chgData name="Nolwenn Poulain" userId="f6fb21663dad748d" providerId="LiveId" clId="{E9C8DCB3-F46D-45B2-8DD0-8AB41B87CAE8}" dt="2023-12-18T21:45:25.432" v="1400" actId="164"/>
          <ac:spMkLst>
            <pc:docMk/>
            <pc:sldMk cId="2237095421" sldId="256"/>
            <ac:spMk id="1470" creationId="{08B09E40-A182-BBBE-171C-E54469CE1B99}"/>
          </ac:spMkLst>
        </pc:spChg>
        <pc:spChg chg="add mod">
          <ac:chgData name="Nolwenn Poulain" userId="f6fb21663dad748d" providerId="LiveId" clId="{E9C8DCB3-F46D-45B2-8DD0-8AB41B87CAE8}" dt="2023-12-18T21:25:26.256" v="1207" actId="164"/>
          <ac:spMkLst>
            <pc:docMk/>
            <pc:sldMk cId="2237095421" sldId="256"/>
            <ac:spMk id="1471" creationId="{F740033B-09AB-F0B0-CF98-4B2EEE3E86DE}"/>
          </ac:spMkLst>
        </pc:spChg>
        <pc:spChg chg="add mod">
          <ac:chgData name="Nolwenn Poulain" userId="f6fb21663dad748d" providerId="LiveId" clId="{E9C8DCB3-F46D-45B2-8DD0-8AB41B87CAE8}" dt="2023-12-18T21:29:02.693" v="1245" actId="1076"/>
          <ac:spMkLst>
            <pc:docMk/>
            <pc:sldMk cId="2237095421" sldId="256"/>
            <ac:spMk id="1476" creationId="{1EAD20C4-2D37-73AA-AA64-D3FE0B9BF3F2}"/>
          </ac:spMkLst>
        </pc:spChg>
        <pc:spChg chg="add mod">
          <ac:chgData name="Nolwenn Poulain" userId="f6fb21663dad748d" providerId="LiveId" clId="{E9C8DCB3-F46D-45B2-8DD0-8AB41B87CAE8}" dt="2023-12-18T21:27:30.961" v="1231" actId="164"/>
          <ac:spMkLst>
            <pc:docMk/>
            <pc:sldMk cId="2237095421" sldId="256"/>
            <ac:spMk id="1479" creationId="{819207B9-97E3-8126-E74F-4ADF791AA79D}"/>
          </ac:spMkLst>
        </pc:spChg>
        <pc:spChg chg="add mod ord">
          <ac:chgData name="Nolwenn Poulain" userId="f6fb21663dad748d" providerId="LiveId" clId="{E9C8DCB3-F46D-45B2-8DD0-8AB41B87CAE8}" dt="2023-12-18T21:49:44.678" v="1435" actId="164"/>
          <ac:spMkLst>
            <pc:docMk/>
            <pc:sldMk cId="2237095421" sldId="256"/>
            <ac:spMk id="1575" creationId="{86EA730E-AB85-2EF9-E420-718A168A960B}"/>
          </ac:spMkLst>
        </pc:spChg>
        <pc:spChg chg="mod">
          <ac:chgData name="Nolwenn Poulain" userId="f6fb21663dad748d" providerId="LiveId" clId="{E9C8DCB3-F46D-45B2-8DD0-8AB41B87CAE8}" dt="2023-12-18T21:52:24.218" v="1479"/>
          <ac:spMkLst>
            <pc:docMk/>
            <pc:sldMk cId="2237095421" sldId="256"/>
            <ac:spMk id="1591" creationId="{329FCF2B-B898-48FC-7096-368DB18F5D4D}"/>
          </ac:spMkLst>
        </pc:spChg>
        <pc:spChg chg="mod">
          <ac:chgData name="Nolwenn Poulain" userId="f6fb21663dad748d" providerId="LiveId" clId="{E9C8DCB3-F46D-45B2-8DD0-8AB41B87CAE8}" dt="2023-12-18T21:52:28.325" v="1481"/>
          <ac:spMkLst>
            <pc:docMk/>
            <pc:sldMk cId="2237095421" sldId="256"/>
            <ac:spMk id="1594" creationId="{8442E0F4-10EA-966C-E06C-80EC64E0BE3B}"/>
          </ac:spMkLst>
        </pc:spChg>
        <pc:spChg chg="mod">
          <ac:chgData name="Nolwenn Poulain" userId="f6fb21663dad748d" providerId="LiveId" clId="{E9C8DCB3-F46D-45B2-8DD0-8AB41B87CAE8}" dt="2023-12-18T21:52:34.176" v="1484"/>
          <ac:spMkLst>
            <pc:docMk/>
            <pc:sldMk cId="2237095421" sldId="256"/>
            <ac:spMk id="1597" creationId="{DA369FFC-ABCC-D31B-6E35-AB8EBCDC2BA0}"/>
          </ac:spMkLst>
        </pc:spChg>
        <pc:spChg chg="mod">
          <ac:chgData name="Nolwenn Poulain" userId="f6fb21663dad748d" providerId="LiveId" clId="{E9C8DCB3-F46D-45B2-8DD0-8AB41B87CAE8}" dt="2023-12-18T21:52:37.968" v="1486"/>
          <ac:spMkLst>
            <pc:docMk/>
            <pc:sldMk cId="2237095421" sldId="256"/>
            <ac:spMk id="1600" creationId="{DF8C2D68-6255-0336-0AAC-2604C3BACC7D}"/>
          </ac:spMkLst>
        </pc:spChg>
        <pc:spChg chg="mod">
          <ac:chgData name="Nolwenn Poulain" userId="f6fb21663dad748d" providerId="LiveId" clId="{E9C8DCB3-F46D-45B2-8DD0-8AB41B87CAE8}" dt="2023-12-18T21:52:41.534" v="1488"/>
          <ac:spMkLst>
            <pc:docMk/>
            <pc:sldMk cId="2237095421" sldId="256"/>
            <ac:spMk id="1603" creationId="{28173B07-0BF7-1D1F-0FDB-CD48F873EFEA}"/>
          </ac:spMkLst>
        </pc:spChg>
        <pc:spChg chg="mod">
          <ac:chgData name="Nolwenn Poulain" userId="f6fb21663dad748d" providerId="LiveId" clId="{E9C8DCB3-F46D-45B2-8DD0-8AB41B87CAE8}" dt="2023-12-18T21:52:48.384" v="1490"/>
          <ac:spMkLst>
            <pc:docMk/>
            <pc:sldMk cId="2237095421" sldId="256"/>
            <ac:spMk id="1606" creationId="{2D9BDDB2-E596-07D0-911E-EC975F44D1EE}"/>
          </ac:spMkLst>
        </pc:spChg>
        <pc:spChg chg="mod">
          <ac:chgData name="Nolwenn Poulain" userId="f6fb21663dad748d" providerId="LiveId" clId="{E9C8DCB3-F46D-45B2-8DD0-8AB41B87CAE8}" dt="2023-12-18T21:52:51.924" v="1492"/>
          <ac:spMkLst>
            <pc:docMk/>
            <pc:sldMk cId="2237095421" sldId="256"/>
            <ac:spMk id="1609" creationId="{40AC0574-198E-0654-55C2-E18FB3329E21}"/>
          </ac:spMkLst>
        </pc:spChg>
        <pc:spChg chg="mod">
          <ac:chgData name="Nolwenn Poulain" userId="f6fb21663dad748d" providerId="LiveId" clId="{E9C8DCB3-F46D-45B2-8DD0-8AB41B87CAE8}" dt="2023-12-18T21:52:56.770" v="1494"/>
          <ac:spMkLst>
            <pc:docMk/>
            <pc:sldMk cId="2237095421" sldId="256"/>
            <ac:spMk id="1612" creationId="{2F355D18-CDF9-745B-319C-E98774128C83}"/>
          </ac:spMkLst>
        </pc:spChg>
        <pc:spChg chg="mod">
          <ac:chgData name="Nolwenn Poulain" userId="f6fb21663dad748d" providerId="LiveId" clId="{E9C8DCB3-F46D-45B2-8DD0-8AB41B87CAE8}" dt="2023-12-18T21:53:29.278" v="1499"/>
          <ac:spMkLst>
            <pc:docMk/>
            <pc:sldMk cId="2237095421" sldId="256"/>
            <ac:spMk id="1615" creationId="{237E5A0B-86C2-D43D-D6E6-3F53B015AC88}"/>
          </ac:spMkLst>
        </pc:spChg>
        <pc:spChg chg="mod">
          <ac:chgData name="Nolwenn Poulain" userId="f6fb21663dad748d" providerId="LiveId" clId="{E9C8DCB3-F46D-45B2-8DD0-8AB41B87CAE8}" dt="2023-12-18T21:53:35.284" v="1501"/>
          <ac:spMkLst>
            <pc:docMk/>
            <pc:sldMk cId="2237095421" sldId="256"/>
            <ac:spMk id="1618" creationId="{994D5308-2A74-CBC2-C364-9A6023A67AAB}"/>
          </ac:spMkLst>
        </pc:spChg>
        <pc:spChg chg="add mod">
          <ac:chgData name="Nolwenn Poulain" userId="f6fb21663dad748d" providerId="LiveId" clId="{E9C8DCB3-F46D-45B2-8DD0-8AB41B87CAE8}" dt="2023-12-19T13:54:54.951" v="1793" actId="164"/>
          <ac:spMkLst>
            <pc:docMk/>
            <pc:sldMk cId="2237095421" sldId="256"/>
            <ac:spMk id="1620" creationId="{50EFF2D1-17DF-4E48-FB46-8FCCE3F1618A}"/>
          </ac:spMkLst>
        </pc:spChg>
        <pc:spChg chg="mod">
          <ac:chgData name="Nolwenn Poulain" userId="f6fb21663dad748d" providerId="LiveId" clId="{E9C8DCB3-F46D-45B2-8DD0-8AB41B87CAE8}" dt="2023-12-19T10:42:43.458" v="1528"/>
          <ac:spMkLst>
            <pc:docMk/>
            <pc:sldMk cId="2237095421" sldId="256"/>
            <ac:spMk id="1622" creationId="{F859B742-3FCD-C601-6A37-5EB229C94B23}"/>
          </ac:spMkLst>
        </pc:spChg>
        <pc:spChg chg="mod">
          <ac:chgData name="Nolwenn Poulain" userId="f6fb21663dad748d" providerId="LiveId" clId="{E9C8DCB3-F46D-45B2-8DD0-8AB41B87CAE8}" dt="2023-12-19T10:42:48.718" v="1530"/>
          <ac:spMkLst>
            <pc:docMk/>
            <pc:sldMk cId="2237095421" sldId="256"/>
            <ac:spMk id="1625" creationId="{472A52D1-58F3-83C1-B94D-3A5A580B97C5}"/>
          </ac:spMkLst>
        </pc:spChg>
        <pc:spChg chg="mod">
          <ac:chgData name="Nolwenn Poulain" userId="f6fb21663dad748d" providerId="LiveId" clId="{E9C8DCB3-F46D-45B2-8DD0-8AB41B87CAE8}" dt="2023-12-19T10:43:17.211" v="1535"/>
          <ac:spMkLst>
            <pc:docMk/>
            <pc:sldMk cId="2237095421" sldId="256"/>
            <ac:spMk id="1628" creationId="{ED491C7F-BC87-5A94-93AF-219F81E48916}"/>
          </ac:spMkLst>
        </pc:spChg>
        <pc:spChg chg="mod">
          <ac:chgData name="Nolwenn Poulain" userId="f6fb21663dad748d" providerId="LiveId" clId="{E9C8DCB3-F46D-45B2-8DD0-8AB41B87CAE8}" dt="2023-12-19T10:43:30.698" v="1539"/>
          <ac:spMkLst>
            <pc:docMk/>
            <pc:sldMk cId="2237095421" sldId="256"/>
            <ac:spMk id="1631" creationId="{A8285F83-595D-81CB-D275-7563754616A8}"/>
          </ac:spMkLst>
        </pc:spChg>
        <pc:spChg chg="add mod">
          <ac:chgData name="Nolwenn Poulain" userId="f6fb21663dad748d" providerId="LiveId" clId="{E9C8DCB3-F46D-45B2-8DD0-8AB41B87CAE8}" dt="2023-12-19T13:55:01.545" v="1794" actId="164"/>
          <ac:spMkLst>
            <pc:docMk/>
            <pc:sldMk cId="2237095421" sldId="256"/>
            <ac:spMk id="1633" creationId="{F71BF6B3-E5F5-D7E8-79BE-DA8AE41C66EC}"/>
          </ac:spMkLst>
        </pc:spChg>
        <pc:spChg chg="add mod">
          <ac:chgData name="Nolwenn Poulain" userId="f6fb21663dad748d" providerId="LiveId" clId="{E9C8DCB3-F46D-45B2-8DD0-8AB41B87CAE8}" dt="2023-12-19T13:55:12.513" v="1796" actId="164"/>
          <ac:spMkLst>
            <pc:docMk/>
            <pc:sldMk cId="2237095421" sldId="256"/>
            <ac:spMk id="1634" creationId="{F6BFB491-467F-D8E1-212F-A1985CBB3279}"/>
          </ac:spMkLst>
        </pc:spChg>
        <pc:spChg chg="add mod">
          <ac:chgData name="Nolwenn Poulain" userId="f6fb21663dad748d" providerId="LiveId" clId="{E9C8DCB3-F46D-45B2-8DD0-8AB41B87CAE8}" dt="2023-12-19T13:55:26.582" v="1798" actId="164"/>
          <ac:spMkLst>
            <pc:docMk/>
            <pc:sldMk cId="2237095421" sldId="256"/>
            <ac:spMk id="1635" creationId="{4AD3B203-B6FA-1BDB-A6DD-9D45C3ED758E}"/>
          </ac:spMkLst>
        </pc:spChg>
        <pc:spChg chg="add mod">
          <ac:chgData name="Nolwenn Poulain" userId="f6fb21663dad748d" providerId="LiveId" clId="{E9C8DCB3-F46D-45B2-8DD0-8AB41B87CAE8}" dt="2023-12-19T13:56:27.240" v="1804" actId="1076"/>
          <ac:spMkLst>
            <pc:docMk/>
            <pc:sldMk cId="2237095421" sldId="256"/>
            <ac:spMk id="1636" creationId="{BDD52D8B-FD12-C580-69C2-CE0CCB10BFC3}"/>
          </ac:spMkLst>
        </pc:spChg>
        <pc:spChg chg="add mod">
          <ac:chgData name="Nolwenn Poulain" userId="f6fb21663dad748d" providerId="LiveId" clId="{E9C8DCB3-F46D-45B2-8DD0-8AB41B87CAE8}" dt="2023-12-19T13:53:46.076" v="1785" actId="164"/>
          <ac:spMkLst>
            <pc:docMk/>
            <pc:sldMk cId="2237095421" sldId="256"/>
            <ac:spMk id="1637" creationId="{65976030-9554-8B5E-51BF-91A0D8C4A606}"/>
          </ac:spMkLst>
        </pc:spChg>
        <pc:spChg chg="add mod">
          <ac:chgData name="Nolwenn Poulain" userId="f6fb21663dad748d" providerId="LiveId" clId="{E9C8DCB3-F46D-45B2-8DD0-8AB41B87CAE8}" dt="2023-12-19T13:53:39.284" v="1784" actId="164"/>
          <ac:spMkLst>
            <pc:docMk/>
            <pc:sldMk cId="2237095421" sldId="256"/>
            <ac:spMk id="1638" creationId="{4965E985-7321-D58A-61AF-1DE4CF3E2A81}"/>
          </ac:spMkLst>
        </pc:spChg>
        <pc:spChg chg="add mod">
          <ac:chgData name="Nolwenn Poulain" userId="f6fb21663dad748d" providerId="LiveId" clId="{E9C8DCB3-F46D-45B2-8DD0-8AB41B87CAE8}" dt="2023-12-19T13:54:06.752" v="1788" actId="164"/>
          <ac:spMkLst>
            <pc:docMk/>
            <pc:sldMk cId="2237095421" sldId="256"/>
            <ac:spMk id="1639" creationId="{721E7610-A6E1-7442-84FF-A6AA9933BCF4}"/>
          </ac:spMkLst>
        </pc:spChg>
        <pc:spChg chg="add mod">
          <ac:chgData name="Nolwenn Poulain" userId="f6fb21663dad748d" providerId="LiveId" clId="{E9C8DCB3-F46D-45B2-8DD0-8AB41B87CAE8}" dt="2023-12-19T10:57:37.513" v="1752" actId="20577"/>
          <ac:spMkLst>
            <pc:docMk/>
            <pc:sldMk cId="2237095421" sldId="256"/>
            <ac:spMk id="1640" creationId="{5684E163-7733-085B-7F6B-FD30676A8C3A}"/>
          </ac:spMkLst>
        </pc:spChg>
        <pc:spChg chg="add del mod">
          <ac:chgData name="Nolwenn Poulain" userId="f6fb21663dad748d" providerId="LiveId" clId="{E9C8DCB3-F46D-45B2-8DD0-8AB41B87CAE8}" dt="2023-12-19T10:49:59.402" v="1606"/>
          <ac:spMkLst>
            <pc:docMk/>
            <pc:sldMk cId="2237095421" sldId="256"/>
            <ac:spMk id="1641" creationId="{15EA694D-CC14-5220-DFDA-9BBF083200C1}"/>
          </ac:spMkLst>
        </pc:spChg>
        <pc:spChg chg="add mod">
          <ac:chgData name="Nolwenn Poulain" userId="f6fb21663dad748d" providerId="LiveId" clId="{E9C8DCB3-F46D-45B2-8DD0-8AB41B87CAE8}" dt="2023-12-19T10:57:58.953" v="1760" actId="1076"/>
          <ac:spMkLst>
            <pc:docMk/>
            <pc:sldMk cId="2237095421" sldId="256"/>
            <ac:spMk id="1642" creationId="{2ABC2A52-2CAB-E529-6808-15D6E33E31EC}"/>
          </ac:spMkLst>
        </pc:spChg>
        <pc:spChg chg="add mod">
          <ac:chgData name="Nolwenn Poulain" userId="f6fb21663dad748d" providerId="LiveId" clId="{E9C8DCB3-F46D-45B2-8DD0-8AB41B87CAE8}" dt="2023-12-19T10:58:55.306" v="1767" actId="1076"/>
          <ac:spMkLst>
            <pc:docMk/>
            <pc:sldMk cId="2237095421" sldId="256"/>
            <ac:spMk id="1643" creationId="{96B39DB2-66AF-CC94-CBFB-6E212BDB45FC}"/>
          </ac:spMkLst>
        </pc:spChg>
        <pc:spChg chg="add mod">
          <ac:chgData name="Nolwenn Poulain" userId="f6fb21663dad748d" providerId="LiveId" clId="{E9C8DCB3-F46D-45B2-8DD0-8AB41B87CAE8}" dt="2023-12-19T10:59:19.105" v="1772" actId="1076"/>
          <ac:spMkLst>
            <pc:docMk/>
            <pc:sldMk cId="2237095421" sldId="256"/>
            <ac:spMk id="1644" creationId="{A9D44ED4-2E2B-078D-6F20-4F1571ACAA0D}"/>
          </ac:spMkLst>
        </pc:spChg>
        <pc:spChg chg="add mod">
          <ac:chgData name="Nolwenn Poulain" userId="f6fb21663dad748d" providerId="LiveId" clId="{E9C8DCB3-F46D-45B2-8DD0-8AB41B87CAE8}" dt="2023-12-19T11:00:07.712" v="1780" actId="20577"/>
          <ac:spMkLst>
            <pc:docMk/>
            <pc:sldMk cId="2237095421" sldId="256"/>
            <ac:spMk id="1645" creationId="{F72978A3-BAA8-9985-856C-497D2DBD2E91}"/>
          </ac:spMkLst>
        </pc:spChg>
        <pc:spChg chg="add mod">
          <ac:chgData name="Nolwenn Poulain" userId="f6fb21663dad748d" providerId="LiveId" clId="{E9C8DCB3-F46D-45B2-8DD0-8AB41B87CAE8}" dt="2023-12-19T11:00:16.434" v="1782" actId="1076"/>
          <ac:spMkLst>
            <pc:docMk/>
            <pc:sldMk cId="2237095421" sldId="256"/>
            <ac:spMk id="1646" creationId="{706E09AE-3AB0-9096-041C-9D499D52E15F}"/>
          </ac:spMkLst>
        </pc:spChg>
        <pc:spChg chg="add mod">
          <ac:chgData name="Nolwenn Poulain" userId="f6fb21663dad748d" providerId="LiveId" clId="{E9C8DCB3-F46D-45B2-8DD0-8AB41B87CAE8}" dt="2023-12-19T13:55:44.514" v="1801" actId="571"/>
          <ac:spMkLst>
            <pc:docMk/>
            <pc:sldMk cId="2237095421" sldId="256"/>
            <ac:spMk id="1658" creationId="{3CC0ACFA-9870-C5EB-5711-916E3B5BCE74}"/>
          </ac:spMkLst>
        </pc:spChg>
        <pc:grpChg chg="mod">
          <ac:chgData name="Nolwenn Poulain" userId="f6fb21663dad748d" providerId="LiveId" clId="{E9C8DCB3-F46D-45B2-8DD0-8AB41B87CAE8}" dt="2023-12-18T21:46:33.501" v="1414" actId="14100"/>
          <ac:grpSpMkLst>
            <pc:docMk/>
            <pc:sldMk cId="2237095421" sldId="256"/>
            <ac:grpSpMk id="1030" creationId="{30A6F3FD-3F4D-C894-3FFB-8DA2668A13DA}"/>
          </ac:grpSpMkLst>
        </pc:grpChg>
        <pc:grpChg chg="mod">
          <ac:chgData name="Nolwenn Poulain" userId="f6fb21663dad748d" providerId="LiveId" clId="{E9C8DCB3-F46D-45B2-8DD0-8AB41B87CAE8}" dt="2023-12-18T21:46:33.501" v="1414" actId="14100"/>
          <ac:grpSpMkLst>
            <pc:docMk/>
            <pc:sldMk cId="2237095421" sldId="256"/>
            <ac:grpSpMk id="1187" creationId="{E7723BA5-2796-EE85-02AB-82D181E88608}"/>
          </ac:grpSpMkLst>
        </pc:grpChg>
        <pc:grpChg chg="mod">
          <ac:chgData name="Nolwenn Poulain" userId="f6fb21663dad748d" providerId="LiveId" clId="{E9C8DCB3-F46D-45B2-8DD0-8AB41B87CAE8}" dt="2023-12-18T21:46:33.501" v="1414" actId="14100"/>
          <ac:grpSpMkLst>
            <pc:docMk/>
            <pc:sldMk cId="2237095421" sldId="256"/>
            <ac:grpSpMk id="1201" creationId="{DD0B4072-18EC-EBAC-B56B-F6FC6B3CB76A}"/>
          </ac:grpSpMkLst>
        </pc:grpChg>
        <pc:grpChg chg="mod">
          <ac:chgData name="Nolwenn Poulain" userId="f6fb21663dad748d" providerId="LiveId" clId="{E9C8DCB3-F46D-45B2-8DD0-8AB41B87CAE8}" dt="2023-12-18T21:36:45.847" v="1328" actId="164"/>
          <ac:grpSpMkLst>
            <pc:docMk/>
            <pc:sldMk cId="2237095421" sldId="256"/>
            <ac:grpSpMk id="1256" creationId="{BA546D7D-238D-D45C-2864-009DBA34EDFC}"/>
          </ac:grpSpMkLst>
        </pc:grpChg>
        <pc:grpChg chg="mod">
          <ac:chgData name="Nolwenn Poulain" userId="f6fb21663dad748d" providerId="LiveId" clId="{E9C8DCB3-F46D-45B2-8DD0-8AB41B87CAE8}" dt="2023-12-18T21:36:45.847" v="1328" actId="164"/>
          <ac:grpSpMkLst>
            <pc:docMk/>
            <pc:sldMk cId="2237095421" sldId="256"/>
            <ac:grpSpMk id="1277" creationId="{72C3332E-0BDA-2418-99FB-ABC9E5989122}"/>
          </ac:grpSpMkLst>
        </pc:grpChg>
        <pc:grpChg chg="mod">
          <ac:chgData name="Nolwenn Poulain" userId="f6fb21663dad748d" providerId="LiveId" clId="{E9C8DCB3-F46D-45B2-8DD0-8AB41B87CAE8}" dt="2023-12-18T21:36:45.847" v="1328" actId="164"/>
          <ac:grpSpMkLst>
            <pc:docMk/>
            <pc:sldMk cId="2237095421" sldId="256"/>
            <ac:grpSpMk id="1279" creationId="{B9A776A7-FBFE-C93C-6EE3-6C4DE44611CB}"/>
          </ac:grpSpMkLst>
        </pc:grpChg>
        <pc:grpChg chg="mod">
          <ac:chgData name="Nolwenn Poulain" userId="f6fb21663dad748d" providerId="LiveId" clId="{E9C8DCB3-F46D-45B2-8DD0-8AB41B87CAE8}" dt="2023-12-18T21:25:26.256" v="1207" actId="164"/>
          <ac:grpSpMkLst>
            <pc:docMk/>
            <pc:sldMk cId="2237095421" sldId="256"/>
            <ac:grpSpMk id="1345" creationId="{84EDFF2B-810D-7B79-138F-52F8873D6903}"/>
          </ac:grpSpMkLst>
        </pc:grpChg>
        <pc:grpChg chg="mod">
          <ac:chgData name="Nolwenn Poulain" userId="f6fb21663dad748d" providerId="LiveId" clId="{E9C8DCB3-F46D-45B2-8DD0-8AB41B87CAE8}" dt="2023-12-18T21:25:26.256" v="1207" actId="164"/>
          <ac:grpSpMkLst>
            <pc:docMk/>
            <pc:sldMk cId="2237095421" sldId="256"/>
            <ac:grpSpMk id="1365" creationId="{3029762B-D07C-233D-E960-21941262C5B8}"/>
          </ac:grpSpMkLst>
        </pc:grpChg>
        <pc:grpChg chg="add mod">
          <ac:chgData name="Nolwenn Poulain" userId="f6fb21663dad748d" providerId="LiveId" clId="{E9C8DCB3-F46D-45B2-8DD0-8AB41B87CAE8}" dt="2023-12-18T21:25:46.713" v="1208" actId="164"/>
          <ac:grpSpMkLst>
            <pc:docMk/>
            <pc:sldMk cId="2237095421" sldId="256"/>
            <ac:grpSpMk id="1473" creationId="{9B5CFD4C-7B74-3A15-E65F-D973F01D51CF}"/>
          </ac:grpSpMkLst>
        </pc:grpChg>
        <pc:grpChg chg="add mod">
          <ac:chgData name="Nolwenn Poulain" userId="f6fb21663dad748d" providerId="LiveId" clId="{E9C8DCB3-F46D-45B2-8DD0-8AB41B87CAE8}" dt="2023-12-18T21:26:59.671" v="1222" actId="164"/>
          <ac:grpSpMkLst>
            <pc:docMk/>
            <pc:sldMk cId="2237095421" sldId="256"/>
            <ac:grpSpMk id="1474" creationId="{25FF2C0F-6FA5-1442-E10F-55420EC65E16}"/>
          </ac:grpSpMkLst>
        </pc:grpChg>
        <pc:grpChg chg="add mod">
          <ac:chgData name="Nolwenn Poulain" userId="f6fb21663dad748d" providerId="LiveId" clId="{E9C8DCB3-F46D-45B2-8DD0-8AB41B87CAE8}" dt="2023-12-18T21:27:30.961" v="1231" actId="164"/>
          <ac:grpSpMkLst>
            <pc:docMk/>
            <pc:sldMk cId="2237095421" sldId="256"/>
            <ac:grpSpMk id="1477" creationId="{2F6D4FF5-5798-189E-375D-E9245D777165}"/>
          </ac:grpSpMkLst>
        </pc:grpChg>
        <pc:grpChg chg="add mod">
          <ac:chgData name="Nolwenn Poulain" userId="f6fb21663dad748d" providerId="LiveId" clId="{E9C8DCB3-F46D-45B2-8DD0-8AB41B87CAE8}" dt="2023-12-18T21:53:16.782" v="1496" actId="1076"/>
          <ac:grpSpMkLst>
            <pc:docMk/>
            <pc:sldMk cId="2237095421" sldId="256"/>
            <ac:grpSpMk id="1480" creationId="{57FC15E7-AE42-DFCC-0F7C-557C2A8410EB}"/>
          </ac:grpSpMkLst>
        </pc:grpChg>
        <pc:grpChg chg="add mod">
          <ac:chgData name="Nolwenn Poulain" userId="f6fb21663dad748d" providerId="LiveId" clId="{E9C8DCB3-F46D-45B2-8DD0-8AB41B87CAE8}" dt="2023-12-18T21:46:33.501" v="1414" actId="14100"/>
          <ac:grpSpMkLst>
            <pc:docMk/>
            <pc:sldMk cId="2237095421" sldId="256"/>
            <ac:grpSpMk id="1486" creationId="{F4BA49BF-8634-C309-885D-79A6896949E6}"/>
          </ac:grpSpMkLst>
        </pc:grpChg>
        <pc:grpChg chg="add mod">
          <ac:chgData name="Nolwenn Poulain" userId="f6fb21663dad748d" providerId="LiveId" clId="{E9C8DCB3-F46D-45B2-8DD0-8AB41B87CAE8}" dt="2023-12-18T21:46:33.501" v="1414" actId="14100"/>
          <ac:grpSpMkLst>
            <pc:docMk/>
            <pc:sldMk cId="2237095421" sldId="256"/>
            <ac:grpSpMk id="1488" creationId="{91EB5BE0-9628-DEB0-DD2C-3FCACD07A4D6}"/>
          </ac:grpSpMkLst>
        </pc:grpChg>
        <pc:grpChg chg="add mod">
          <ac:chgData name="Nolwenn Poulain" userId="f6fb21663dad748d" providerId="LiveId" clId="{E9C8DCB3-F46D-45B2-8DD0-8AB41B87CAE8}" dt="2023-12-18T21:45:25.432" v="1400" actId="164"/>
          <ac:grpSpMkLst>
            <pc:docMk/>
            <pc:sldMk cId="2237095421" sldId="256"/>
            <ac:grpSpMk id="1516" creationId="{9E824856-9D30-5255-1503-0E757AB698CF}"/>
          </ac:grpSpMkLst>
        </pc:grpChg>
        <pc:grpChg chg="add mod">
          <ac:chgData name="Nolwenn Poulain" userId="f6fb21663dad748d" providerId="LiveId" clId="{E9C8DCB3-F46D-45B2-8DD0-8AB41B87CAE8}" dt="2023-12-18T21:45:25.432" v="1400" actId="164"/>
          <ac:grpSpMkLst>
            <pc:docMk/>
            <pc:sldMk cId="2237095421" sldId="256"/>
            <ac:grpSpMk id="1555" creationId="{C1AC09EA-CD27-0BEE-79E1-952FCC29BC85}"/>
          </ac:grpSpMkLst>
        </pc:grpChg>
        <pc:grpChg chg="add mod">
          <ac:chgData name="Nolwenn Poulain" userId="f6fb21663dad748d" providerId="LiveId" clId="{E9C8DCB3-F46D-45B2-8DD0-8AB41B87CAE8}" dt="2023-12-19T10:43:42.276" v="1541" actId="1076"/>
          <ac:grpSpMkLst>
            <pc:docMk/>
            <pc:sldMk cId="2237095421" sldId="256"/>
            <ac:grpSpMk id="1579" creationId="{7B1011D3-8986-B7CF-121D-68751D1C8ECE}"/>
          </ac:grpSpMkLst>
        </pc:grpChg>
        <pc:grpChg chg="add mod">
          <ac:chgData name="Nolwenn Poulain" userId="f6fb21663dad748d" providerId="LiveId" clId="{E9C8DCB3-F46D-45B2-8DD0-8AB41B87CAE8}" dt="2023-12-18T21:52:27.494" v="1480" actId="1076"/>
          <ac:grpSpMkLst>
            <pc:docMk/>
            <pc:sldMk cId="2237095421" sldId="256"/>
            <ac:grpSpMk id="1590" creationId="{7A980663-8DE5-73A8-F321-40F363A7CF25}"/>
          </ac:grpSpMkLst>
        </pc:grpChg>
        <pc:grpChg chg="add mod">
          <ac:chgData name="Nolwenn Poulain" userId="f6fb21663dad748d" providerId="LiveId" clId="{E9C8DCB3-F46D-45B2-8DD0-8AB41B87CAE8}" dt="2023-12-19T10:43:29.553" v="1538" actId="1076"/>
          <ac:grpSpMkLst>
            <pc:docMk/>
            <pc:sldMk cId="2237095421" sldId="256"/>
            <ac:grpSpMk id="1593" creationId="{A4991939-878F-11FF-7691-7984A337F696}"/>
          </ac:grpSpMkLst>
        </pc:grpChg>
        <pc:grpChg chg="add mod">
          <ac:chgData name="Nolwenn Poulain" userId="f6fb21663dad748d" providerId="LiveId" clId="{E9C8DCB3-F46D-45B2-8DD0-8AB41B87CAE8}" dt="2023-12-19T10:43:48.769" v="1542" actId="1076"/>
          <ac:grpSpMkLst>
            <pc:docMk/>
            <pc:sldMk cId="2237095421" sldId="256"/>
            <ac:grpSpMk id="1596" creationId="{CACDD20A-2CD5-3032-FE22-FF7E2246FCC7}"/>
          </ac:grpSpMkLst>
        </pc:grpChg>
        <pc:grpChg chg="add mod">
          <ac:chgData name="Nolwenn Poulain" userId="f6fb21663dad748d" providerId="LiveId" clId="{E9C8DCB3-F46D-45B2-8DD0-8AB41B87CAE8}" dt="2023-12-19T13:53:46.076" v="1785" actId="164"/>
          <ac:grpSpMkLst>
            <pc:docMk/>
            <pc:sldMk cId="2237095421" sldId="256"/>
            <ac:grpSpMk id="1599" creationId="{AAAD845B-5462-2593-359B-85352795A03F}"/>
          </ac:grpSpMkLst>
        </pc:grpChg>
        <pc:grpChg chg="add mod">
          <ac:chgData name="Nolwenn Poulain" userId="f6fb21663dad748d" providerId="LiveId" clId="{E9C8DCB3-F46D-45B2-8DD0-8AB41B87CAE8}" dt="2023-12-19T13:53:39.284" v="1784" actId="164"/>
          <ac:grpSpMkLst>
            <pc:docMk/>
            <pc:sldMk cId="2237095421" sldId="256"/>
            <ac:grpSpMk id="1602" creationId="{27DC87E6-9E64-90F0-494D-956FB2A65BCF}"/>
          </ac:grpSpMkLst>
        </pc:grpChg>
        <pc:grpChg chg="add del mod">
          <ac:chgData name="Nolwenn Poulain" userId="f6fb21663dad748d" providerId="LiveId" clId="{E9C8DCB3-F46D-45B2-8DD0-8AB41B87CAE8}" dt="2023-12-19T10:43:10.671" v="1534" actId="478"/>
          <ac:grpSpMkLst>
            <pc:docMk/>
            <pc:sldMk cId="2237095421" sldId="256"/>
            <ac:grpSpMk id="1605" creationId="{C88D489B-E733-440D-1824-249DF00274F3}"/>
          </ac:grpSpMkLst>
        </pc:grpChg>
        <pc:grpChg chg="add mod">
          <ac:chgData name="Nolwenn Poulain" userId="f6fb21663dad748d" providerId="LiveId" clId="{E9C8DCB3-F46D-45B2-8DD0-8AB41B87CAE8}" dt="2023-12-19T13:54:06.752" v="1788" actId="164"/>
          <ac:grpSpMkLst>
            <pc:docMk/>
            <pc:sldMk cId="2237095421" sldId="256"/>
            <ac:grpSpMk id="1608" creationId="{C4643548-9597-58A3-F773-38362A356B6B}"/>
          </ac:grpSpMkLst>
        </pc:grpChg>
        <pc:grpChg chg="add mod">
          <ac:chgData name="Nolwenn Poulain" userId="f6fb21663dad748d" providerId="LiveId" clId="{E9C8DCB3-F46D-45B2-8DD0-8AB41B87CAE8}" dt="2023-12-19T13:54:54.951" v="1793" actId="164"/>
          <ac:grpSpMkLst>
            <pc:docMk/>
            <pc:sldMk cId="2237095421" sldId="256"/>
            <ac:grpSpMk id="1611" creationId="{450165DE-4038-D98A-286C-D47CB725AE0A}"/>
          </ac:grpSpMkLst>
        </pc:grpChg>
        <pc:grpChg chg="add mod">
          <ac:chgData name="Nolwenn Poulain" userId="f6fb21663dad748d" providerId="LiveId" clId="{E9C8DCB3-F46D-45B2-8DD0-8AB41B87CAE8}" dt="2023-12-19T13:55:26.582" v="1798" actId="164"/>
          <ac:grpSpMkLst>
            <pc:docMk/>
            <pc:sldMk cId="2237095421" sldId="256"/>
            <ac:grpSpMk id="1614" creationId="{8C21C7ED-61E7-4E03-7348-A545EE73E982}"/>
          </ac:grpSpMkLst>
        </pc:grpChg>
        <pc:grpChg chg="add mod">
          <ac:chgData name="Nolwenn Poulain" userId="f6fb21663dad748d" providerId="LiveId" clId="{E9C8DCB3-F46D-45B2-8DD0-8AB41B87CAE8}" dt="2023-12-19T13:56:19.804" v="1803" actId="164"/>
          <ac:grpSpMkLst>
            <pc:docMk/>
            <pc:sldMk cId="2237095421" sldId="256"/>
            <ac:grpSpMk id="1617" creationId="{5CD49DEC-DE5C-74E8-4F38-93232C08C7DD}"/>
          </ac:grpSpMkLst>
        </pc:grpChg>
        <pc:grpChg chg="add mod">
          <ac:chgData name="Nolwenn Poulain" userId="f6fb21663dad748d" providerId="LiveId" clId="{E9C8DCB3-F46D-45B2-8DD0-8AB41B87CAE8}" dt="2023-12-19T13:55:01.545" v="1794" actId="164"/>
          <ac:grpSpMkLst>
            <pc:docMk/>
            <pc:sldMk cId="2237095421" sldId="256"/>
            <ac:grpSpMk id="1621" creationId="{A530F244-F4BB-1138-093C-0BA1556ABF44}"/>
          </ac:grpSpMkLst>
        </pc:grpChg>
        <pc:grpChg chg="add mod">
          <ac:chgData name="Nolwenn Poulain" userId="f6fb21663dad748d" providerId="LiveId" clId="{E9C8DCB3-F46D-45B2-8DD0-8AB41B87CAE8}" dt="2023-12-19T13:55:12.513" v="1796" actId="164"/>
          <ac:grpSpMkLst>
            <pc:docMk/>
            <pc:sldMk cId="2237095421" sldId="256"/>
            <ac:grpSpMk id="1624" creationId="{D56A55F6-A0E9-580E-95EC-399E480BC03B}"/>
          </ac:grpSpMkLst>
        </pc:grpChg>
        <pc:grpChg chg="add mod">
          <ac:chgData name="Nolwenn Poulain" userId="f6fb21663dad748d" providerId="LiveId" clId="{E9C8DCB3-F46D-45B2-8DD0-8AB41B87CAE8}" dt="2023-12-19T10:59:57.119" v="1775" actId="1076"/>
          <ac:grpSpMkLst>
            <pc:docMk/>
            <pc:sldMk cId="2237095421" sldId="256"/>
            <ac:grpSpMk id="1627" creationId="{5AE7C757-36C3-34BE-EB30-1E8E4D880E92}"/>
          </ac:grpSpMkLst>
        </pc:grpChg>
        <pc:grpChg chg="add mod">
          <ac:chgData name="Nolwenn Poulain" userId="f6fb21663dad748d" providerId="LiveId" clId="{E9C8DCB3-F46D-45B2-8DD0-8AB41B87CAE8}" dt="2023-12-19T10:43:33.112" v="1540" actId="1076"/>
          <ac:grpSpMkLst>
            <pc:docMk/>
            <pc:sldMk cId="2237095421" sldId="256"/>
            <ac:grpSpMk id="1630" creationId="{4D020047-8573-FC6C-DB0B-A4C5549308E7}"/>
          </ac:grpSpMkLst>
        </pc:grpChg>
        <pc:grpChg chg="add mod">
          <ac:chgData name="Nolwenn Poulain" userId="f6fb21663dad748d" providerId="LiveId" clId="{E9C8DCB3-F46D-45B2-8DD0-8AB41B87CAE8}" dt="2023-12-19T13:54:00.339" v="1787" actId="1076"/>
          <ac:grpSpMkLst>
            <pc:docMk/>
            <pc:sldMk cId="2237095421" sldId="256"/>
            <ac:grpSpMk id="1648" creationId="{8599AF96-4881-D834-951C-39E58A898C73}"/>
          </ac:grpSpMkLst>
        </pc:grpChg>
        <pc:grpChg chg="add mod">
          <ac:chgData name="Nolwenn Poulain" userId="f6fb21663dad748d" providerId="LiveId" clId="{E9C8DCB3-F46D-45B2-8DD0-8AB41B87CAE8}" dt="2023-12-19T13:53:54.244" v="1786" actId="1076"/>
          <ac:grpSpMkLst>
            <pc:docMk/>
            <pc:sldMk cId="2237095421" sldId="256"/>
            <ac:grpSpMk id="1649" creationId="{5C1D7FA9-FA35-EC4B-166F-CB378E996A8E}"/>
          </ac:grpSpMkLst>
        </pc:grpChg>
        <pc:grpChg chg="add mod">
          <ac:chgData name="Nolwenn Poulain" userId="f6fb21663dad748d" providerId="LiveId" clId="{E9C8DCB3-F46D-45B2-8DD0-8AB41B87CAE8}" dt="2023-12-19T13:54:18.250" v="1789" actId="1076"/>
          <ac:grpSpMkLst>
            <pc:docMk/>
            <pc:sldMk cId="2237095421" sldId="256"/>
            <ac:grpSpMk id="1650" creationId="{2B6D9F06-754D-37B8-946A-48A5C249738B}"/>
          </ac:grpSpMkLst>
        </pc:grpChg>
        <pc:grpChg chg="add mod">
          <ac:chgData name="Nolwenn Poulain" userId="f6fb21663dad748d" providerId="LiveId" clId="{E9C8DCB3-F46D-45B2-8DD0-8AB41B87CAE8}" dt="2023-12-19T13:54:54.951" v="1793" actId="164"/>
          <ac:grpSpMkLst>
            <pc:docMk/>
            <pc:sldMk cId="2237095421" sldId="256"/>
            <ac:grpSpMk id="1654" creationId="{06C0331D-327D-2DB8-66CA-AB9B0C576071}"/>
          </ac:grpSpMkLst>
        </pc:grpChg>
        <pc:grpChg chg="add mod">
          <ac:chgData name="Nolwenn Poulain" userId="f6fb21663dad748d" providerId="LiveId" clId="{E9C8DCB3-F46D-45B2-8DD0-8AB41B87CAE8}" dt="2023-12-19T13:55:07.476" v="1795" actId="1076"/>
          <ac:grpSpMkLst>
            <pc:docMk/>
            <pc:sldMk cId="2237095421" sldId="256"/>
            <ac:grpSpMk id="1655" creationId="{9C051A5A-AD45-B2FC-38DE-C1ED82C61AE6}"/>
          </ac:grpSpMkLst>
        </pc:grpChg>
        <pc:grpChg chg="add mod">
          <ac:chgData name="Nolwenn Poulain" userId="f6fb21663dad748d" providerId="LiveId" clId="{E9C8DCB3-F46D-45B2-8DD0-8AB41B87CAE8}" dt="2023-12-19T13:55:17.037" v="1797" actId="1076"/>
          <ac:grpSpMkLst>
            <pc:docMk/>
            <pc:sldMk cId="2237095421" sldId="256"/>
            <ac:grpSpMk id="1656" creationId="{261050AB-829A-9237-2D61-4BD00582D26F}"/>
          </ac:grpSpMkLst>
        </pc:grpChg>
        <pc:grpChg chg="add mod">
          <ac:chgData name="Nolwenn Poulain" userId="f6fb21663dad748d" providerId="LiveId" clId="{E9C8DCB3-F46D-45B2-8DD0-8AB41B87CAE8}" dt="2023-12-19T13:55:30.832" v="1799" actId="1076"/>
          <ac:grpSpMkLst>
            <pc:docMk/>
            <pc:sldMk cId="2237095421" sldId="256"/>
            <ac:grpSpMk id="1657" creationId="{B1B96D07-2515-F568-67A1-9F1F3DF63E46}"/>
          </ac:grpSpMkLst>
        </pc:grpChg>
        <pc:grpChg chg="add mod">
          <ac:chgData name="Nolwenn Poulain" userId="f6fb21663dad748d" providerId="LiveId" clId="{E9C8DCB3-F46D-45B2-8DD0-8AB41B87CAE8}" dt="2023-12-19T13:56:35.439" v="1805" actId="1076"/>
          <ac:grpSpMkLst>
            <pc:docMk/>
            <pc:sldMk cId="2237095421" sldId="256"/>
            <ac:grpSpMk id="1659" creationId="{D394D1AA-0735-7020-CB0A-E70D45A67FDA}"/>
          </ac:grpSpMkLst>
        </pc:grpChg>
        <pc:picChg chg="mod">
          <ac:chgData name="Nolwenn Poulain" userId="f6fb21663dad748d" providerId="LiveId" clId="{E9C8DCB3-F46D-45B2-8DD0-8AB41B87CAE8}" dt="2023-12-18T21:46:33.501" v="1414" actId="14100"/>
          <ac:picMkLst>
            <pc:docMk/>
            <pc:sldMk cId="2237095421" sldId="256"/>
            <ac:picMk id="1026" creationId="{67537510-350E-9288-6142-B87A10E6F94C}"/>
          </ac:picMkLst>
        </pc:picChg>
        <pc:picChg chg="mod">
          <ac:chgData name="Nolwenn Poulain" userId="f6fb21663dad748d" providerId="LiveId" clId="{E9C8DCB3-F46D-45B2-8DD0-8AB41B87CAE8}" dt="2023-12-18T21:50:29.847" v="1442" actId="1076"/>
          <ac:picMkLst>
            <pc:docMk/>
            <pc:sldMk cId="2237095421" sldId="256"/>
            <ac:picMk id="1089" creationId="{2F011D01-9E76-14F6-EE60-B021FBDCE7FA}"/>
          </ac:picMkLst>
        </pc:picChg>
        <pc:picChg chg="mod">
          <ac:chgData name="Nolwenn Poulain" userId="f6fb21663dad748d" providerId="LiveId" clId="{E9C8DCB3-F46D-45B2-8DD0-8AB41B87CAE8}" dt="2023-12-18T21:34:41.905" v="1312" actId="14100"/>
          <ac:picMkLst>
            <pc:docMk/>
            <pc:sldMk cId="2237095421" sldId="256"/>
            <ac:picMk id="1357" creationId="{A3ABD639-12B2-1FB1-DA94-73E2C91EBAEE}"/>
          </ac:picMkLst>
        </pc:pic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1" creationId="{AC0230B7-DFF1-3BAD-6FE2-508289503EA6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2" creationId="{ECD59A5B-DE3D-781B-0613-212D4D96CDDF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6" creationId="{50262F47-4A20-5530-6580-96A7BDFF783E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23" creationId="{1E90DAB8-C4D6-6BAE-C854-D366A1786781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029" creationId="{A3EDB147-7016-423A-25F1-51B00B6BEF2F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037" creationId="{B964C73F-49D3-1D27-690B-50107941666D}"/>
          </ac:cxnSpMkLst>
        </pc:cxnChg>
        <pc:cxnChg chg="mod">
          <ac:chgData name="Nolwenn Poulain" userId="f6fb21663dad748d" providerId="LiveId" clId="{E9C8DCB3-F46D-45B2-8DD0-8AB41B87CAE8}" dt="2023-12-19T13:56:42.512" v="1806" actId="14100"/>
          <ac:cxnSpMkLst>
            <pc:docMk/>
            <pc:sldMk cId="2237095421" sldId="256"/>
            <ac:cxnSpMk id="1058" creationId="{28CFFDB7-5CA6-F009-4CD5-B464F51D35B8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064" creationId="{837544A3-9017-15A6-BADE-66C2B933643A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068" creationId="{68199D6A-80ED-7998-6C94-D3305CA1EC94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074" creationId="{EE3A93F4-0F80-0A95-98A1-534D0AFEDF8A}"/>
          </ac:cxnSpMkLst>
        </pc:cxnChg>
        <pc:cxnChg chg="mod">
          <ac:chgData name="Nolwenn Poulain" userId="f6fb21663dad748d" providerId="LiveId" clId="{E9C8DCB3-F46D-45B2-8DD0-8AB41B87CAE8}" dt="2023-12-18T21:50:44.342" v="1444" actId="14100"/>
          <ac:cxnSpMkLst>
            <pc:docMk/>
            <pc:sldMk cId="2237095421" sldId="256"/>
            <ac:cxnSpMk id="1077" creationId="{C1E19A4A-436C-C12A-B9CA-375B9619F141}"/>
          </ac:cxnSpMkLst>
        </pc:cxnChg>
        <pc:cxnChg chg="del mod">
          <ac:chgData name="Nolwenn Poulain" userId="f6fb21663dad748d" providerId="LiveId" clId="{E9C8DCB3-F46D-45B2-8DD0-8AB41B87CAE8}" dt="2023-12-18T21:50:17.918" v="1440" actId="478"/>
          <ac:cxnSpMkLst>
            <pc:docMk/>
            <pc:sldMk cId="2237095421" sldId="256"/>
            <ac:cxnSpMk id="1101" creationId="{6BA9753E-3CAF-9B46-7AA4-72B09ED74B70}"/>
          </ac:cxnSpMkLst>
        </pc:cxnChg>
        <pc:cxnChg chg="mod">
          <ac:chgData name="Nolwenn Poulain" userId="f6fb21663dad748d" providerId="LiveId" clId="{E9C8DCB3-F46D-45B2-8DD0-8AB41B87CAE8}" dt="2023-12-18T21:36:45.847" v="1328" actId="164"/>
          <ac:cxnSpMkLst>
            <pc:docMk/>
            <pc:sldMk cId="2237095421" sldId="256"/>
            <ac:cxnSpMk id="1144" creationId="{CC46862D-C549-E244-6CE9-50DB75B9FC38}"/>
          </ac:cxnSpMkLst>
        </pc:cxnChg>
        <pc:cxnChg chg="mod">
          <ac:chgData name="Nolwenn Poulain" userId="f6fb21663dad748d" providerId="LiveId" clId="{E9C8DCB3-F46D-45B2-8DD0-8AB41B87CAE8}" dt="2023-12-18T19:46:07.658" v="8" actId="1582"/>
          <ac:cxnSpMkLst>
            <pc:docMk/>
            <pc:sldMk cId="2237095421" sldId="256"/>
            <ac:cxnSpMk id="1149" creationId="{BB44E834-37FF-B6E0-DA30-5AA619FA8C96}"/>
          </ac:cxnSpMkLst>
        </pc:cxnChg>
        <pc:cxnChg chg="mod">
          <ac:chgData name="Nolwenn Poulain" userId="f6fb21663dad748d" providerId="LiveId" clId="{E9C8DCB3-F46D-45B2-8DD0-8AB41B87CAE8}" dt="2023-12-18T19:45:58.348" v="7" actId="1582"/>
          <ac:cxnSpMkLst>
            <pc:docMk/>
            <pc:sldMk cId="2237095421" sldId="256"/>
            <ac:cxnSpMk id="1162" creationId="{9B04BA92-11EF-FC07-ECD1-0D6F13743874}"/>
          </ac:cxnSpMkLst>
        </pc:cxnChg>
        <pc:cxnChg chg="mod">
          <ac:chgData name="Nolwenn Poulain" userId="f6fb21663dad748d" providerId="LiveId" clId="{E9C8DCB3-F46D-45B2-8DD0-8AB41B87CAE8}" dt="2023-12-18T19:46:17.594" v="10" actId="1582"/>
          <ac:cxnSpMkLst>
            <pc:docMk/>
            <pc:sldMk cId="2237095421" sldId="256"/>
            <ac:cxnSpMk id="1163" creationId="{6DC2DEFE-A58A-E835-E343-F791EC00861B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192" creationId="{8A0F3EC1-3E83-996F-9B8B-582E65180F70}"/>
          </ac:cxnSpMkLst>
        </pc:cxnChg>
        <pc:cxnChg chg="mod">
          <ac:chgData name="Nolwenn Poulain" userId="f6fb21663dad748d" providerId="LiveId" clId="{E9C8DCB3-F46D-45B2-8DD0-8AB41B87CAE8}" dt="2023-12-18T21:46:33.501" v="1414" actId="14100"/>
          <ac:cxnSpMkLst>
            <pc:docMk/>
            <pc:sldMk cId="2237095421" sldId="256"/>
            <ac:cxnSpMk id="1241" creationId="{AB3E5E03-F458-756F-1F73-E2906C67916B}"/>
          </ac:cxnSpMkLst>
        </pc:cxnChg>
        <pc:cxnChg chg="mod">
          <ac:chgData name="Nolwenn Poulain" userId="f6fb21663dad748d" providerId="LiveId" clId="{E9C8DCB3-F46D-45B2-8DD0-8AB41B87CAE8}" dt="2023-12-18T21:50:35.554" v="1443" actId="14100"/>
          <ac:cxnSpMkLst>
            <pc:docMk/>
            <pc:sldMk cId="2237095421" sldId="256"/>
            <ac:cxnSpMk id="1247" creationId="{95EC3A03-7B34-5D8B-EB9A-ACAF8C46CBE9}"/>
          </ac:cxnSpMkLst>
        </pc:cxnChg>
        <pc:cxnChg chg="mod">
          <ac:chgData name="Nolwenn Poulain" userId="f6fb21663dad748d" providerId="LiveId" clId="{E9C8DCB3-F46D-45B2-8DD0-8AB41B87CAE8}" dt="2023-12-18T21:36:45.847" v="1328" actId="164"/>
          <ac:cxnSpMkLst>
            <pc:docMk/>
            <pc:sldMk cId="2237095421" sldId="256"/>
            <ac:cxnSpMk id="1262" creationId="{6BAD5373-5B5C-676D-AFED-D22E974AA9B3}"/>
          </ac:cxnSpMkLst>
        </pc:cxnChg>
        <pc:cxnChg chg="mod">
          <ac:chgData name="Nolwenn Poulain" userId="f6fb21663dad748d" providerId="LiveId" clId="{E9C8DCB3-F46D-45B2-8DD0-8AB41B87CAE8}" dt="2023-12-18T21:36:45.847" v="1328" actId="164"/>
          <ac:cxnSpMkLst>
            <pc:docMk/>
            <pc:sldMk cId="2237095421" sldId="256"/>
            <ac:cxnSpMk id="1281" creationId="{B14644C6-2C9B-F183-D093-B38526D32D54}"/>
          </ac:cxnSpMkLst>
        </pc:cxnChg>
        <pc:cxnChg chg="mod">
          <ac:chgData name="Nolwenn Poulain" userId="f6fb21663dad748d" providerId="LiveId" clId="{E9C8DCB3-F46D-45B2-8DD0-8AB41B87CAE8}" dt="2023-12-18T21:36:45.847" v="1328" actId="164"/>
          <ac:cxnSpMkLst>
            <pc:docMk/>
            <pc:sldMk cId="2237095421" sldId="256"/>
            <ac:cxnSpMk id="1282" creationId="{65F4BDD7-1B22-07B4-3AA9-17BBB2B84CCD}"/>
          </ac:cxnSpMkLst>
        </pc:cxnChg>
        <pc:cxnChg chg="mod">
          <ac:chgData name="Nolwenn Poulain" userId="f6fb21663dad748d" providerId="LiveId" clId="{E9C8DCB3-F46D-45B2-8DD0-8AB41B87CAE8}" dt="2023-12-18T21:47:35.310" v="1421" actId="14100"/>
          <ac:cxnSpMkLst>
            <pc:docMk/>
            <pc:sldMk cId="2237095421" sldId="256"/>
            <ac:cxnSpMk id="1347" creationId="{6F9D6BE3-6112-3242-5400-C6A9F953870D}"/>
          </ac:cxnSpMkLst>
        </pc:cxnChg>
        <pc:cxnChg chg="mod">
          <ac:chgData name="Nolwenn Poulain" userId="f6fb21663dad748d" providerId="LiveId" clId="{E9C8DCB3-F46D-45B2-8DD0-8AB41B87CAE8}" dt="2023-12-18T21:34:41.905" v="1312" actId="14100"/>
          <ac:cxnSpMkLst>
            <pc:docMk/>
            <pc:sldMk cId="2237095421" sldId="256"/>
            <ac:cxnSpMk id="1358" creationId="{9CFF7D4B-5BCF-B8C6-CB37-B5D7E822D941}"/>
          </ac:cxnSpMkLst>
        </pc:cxnChg>
        <pc:cxnChg chg="mod">
          <ac:chgData name="Nolwenn Poulain" userId="f6fb21663dad748d" providerId="LiveId" clId="{E9C8DCB3-F46D-45B2-8DD0-8AB41B87CAE8}" dt="2023-12-18T21:33:59.395" v="1305" actId="14100"/>
          <ac:cxnSpMkLst>
            <pc:docMk/>
            <pc:sldMk cId="2237095421" sldId="256"/>
            <ac:cxnSpMk id="1373" creationId="{D1CEF942-7A94-0DCC-C38D-7EBEA552E3B8}"/>
          </ac:cxnSpMkLst>
        </pc:cxnChg>
        <pc:cxnChg chg="mod">
          <ac:chgData name="Nolwenn Poulain" userId="f6fb21663dad748d" providerId="LiveId" clId="{E9C8DCB3-F46D-45B2-8DD0-8AB41B87CAE8}" dt="2023-12-18T21:34:12.551" v="1307" actId="14100"/>
          <ac:cxnSpMkLst>
            <pc:docMk/>
            <pc:sldMk cId="2237095421" sldId="256"/>
            <ac:cxnSpMk id="1382" creationId="{43A6863A-E19B-0F56-19E5-CD25F2CE0AC7}"/>
          </ac:cxnSpMkLst>
        </pc:cxnChg>
        <pc:cxnChg chg="mod">
          <ac:chgData name="Nolwenn Poulain" userId="f6fb21663dad748d" providerId="LiveId" clId="{E9C8DCB3-F46D-45B2-8DD0-8AB41B87CAE8}" dt="2023-12-18T21:34:27.003" v="1310" actId="1076"/>
          <ac:cxnSpMkLst>
            <pc:docMk/>
            <pc:sldMk cId="2237095421" sldId="256"/>
            <ac:cxnSpMk id="1387" creationId="{737FB03F-9F4B-2BC3-13FB-6D724EDF23BA}"/>
          </ac:cxnSpMkLst>
        </pc:cxnChg>
        <pc:cxnChg chg="mod">
          <ac:chgData name="Nolwenn Poulain" userId="f6fb21663dad748d" providerId="LiveId" clId="{E9C8DCB3-F46D-45B2-8DD0-8AB41B87CAE8}" dt="2023-12-18T21:34:27.003" v="1310" actId="1076"/>
          <ac:cxnSpMkLst>
            <pc:docMk/>
            <pc:sldMk cId="2237095421" sldId="256"/>
            <ac:cxnSpMk id="1397" creationId="{76E0AD7A-E3DC-47F4-7E16-6181E60DC428}"/>
          </ac:cxnSpMkLst>
        </pc:cxnChg>
        <pc:cxnChg chg="mod">
          <ac:chgData name="Nolwenn Poulain" userId="f6fb21663dad748d" providerId="LiveId" clId="{E9C8DCB3-F46D-45B2-8DD0-8AB41B87CAE8}" dt="2023-12-18T21:25:26.256" v="1207" actId="164"/>
          <ac:cxnSpMkLst>
            <pc:docMk/>
            <pc:sldMk cId="2237095421" sldId="256"/>
            <ac:cxnSpMk id="1426" creationId="{9AB71883-05CB-DBA0-6A1E-6F824006A181}"/>
          </ac:cxnSpMkLst>
        </pc:cxnChg>
        <pc:cxnChg chg="add mod">
          <ac:chgData name="Nolwenn Poulain" userId="f6fb21663dad748d" providerId="LiveId" clId="{E9C8DCB3-F46D-45B2-8DD0-8AB41B87CAE8}" dt="2023-12-18T21:42:38.033" v="1380" actId="1076"/>
          <ac:cxnSpMkLst>
            <pc:docMk/>
            <pc:sldMk cId="2237095421" sldId="256"/>
            <ac:cxnSpMk id="1532" creationId="{EED30841-A592-07CD-51F0-0FAEAFDF3D3C}"/>
          </ac:cxnSpMkLst>
        </pc:cxnChg>
        <pc:cxnChg chg="add mod">
          <ac:chgData name="Nolwenn Poulain" userId="f6fb21663dad748d" providerId="LiveId" clId="{E9C8DCB3-F46D-45B2-8DD0-8AB41B87CAE8}" dt="2023-12-19T13:53:29.186" v="1783" actId="14100"/>
          <ac:cxnSpMkLst>
            <pc:docMk/>
            <pc:sldMk cId="2237095421" sldId="256"/>
            <ac:cxnSpMk id="1548" creationId="{C494ACCF-C48A-BB5A-DCDC-51A0035654E6}"/>
          </ac:cxnSpMkLst>
        </pc:cxnChg>
        <pc:cxnChg chg="add mod ord">
          <ac:chgData name="Nolwenn Poulain" userId="f6fb21663dad748d" providerId="LiveId" clId="{E9C8DCB3-F46D-45B2-8DD0-8AB41B87CAE8}" dt="2023-12-18T21:49:44.678" v="1435" actId="164"/>
          <ac:cxnSpMkLst>
            <pc:docMk/>
            <pc:sldMk cId="2237095421" sldId="256"/>
            <ac:cxnSpMk id="1577" creationId="{48A80035-F545-64DF-B4AE-26B17CEC2FD0}"/>
          </ac:cxnSpMkLst>
        </pc:cxnChg>
        <pc:cxnChg chg="add mod">
          <ac:chgData name="Nolwenn Poulain" userId="f6fb21663dad748d" providerId="LiveId" clId="{E9C8DCB3-F46D-45B2-8DD0-8AB41B87CAE8}" dt="2023-12-18T21:50:55.656" v="1446" actId="1076"/>
          <ac:cxnSpMkLst>
            <pc:docMk/>
            <pc:sldMk cId="2237095421" sldId="256"/>
            <ac:cxnSpMk id="1580" creationId="{E3BDDC09-4258-8311-7861-93F12B4E876E}"/>
          </ac:cxnSpMkLst>
        </pc:cxnChg>
        <pc:cxnChg chg="add mod">
          <ac:chgData name="Nolwenn Poulain" userId="f6fb21663dad748d" providerId="LiveId" clId="{E9C8DCB3-F46D-45B2-8DD0-8AB41B87CAE8}" dt="2023-12-18T21:51:24.318" v="1453" actId="1076"/>
          <ac:cxnSpMkLst>
            <pc:docMk/>
            <pc:sldMk cId="2237095421" sldId="256"/>
            <ac:cxnSpMk id="1586" creationId="{FAC11C2E-A7E7-6EF9-6E0E-C33E07D38161}"/>
          </ac:cxnSpMkLst>
        </pc:cxnChg>
        <pc:cxnChg chg="mod">
          <ac:chgData name="Nolwenn Poulain" userId="f6fb21663dad748d" providerId="LiveId" clId="{E9C8DCB3-F46D-45B2-8DD0-8AB41B87CAE8}" dt="2023-12-18T21:52:24.218" v="1479"/>
          <ac:cxnSpMkLst>
            <pc:docMk/>
            <pc:sldMk cId="2237095421" sldId="256"/>
            <ac:cxnSpMk id="1592" creationId="{18805A2D-0E9C-B234-2146-8429D0DE6DCE}"/>
          </ac:cxnSpMkLst>
        </pc:cxnChg>
        <pc:cxnChg chg="mod">
          <ac:chgData name="Nolwenn Poulain" userId="f6fb21663dad748d" providerId="LiveId" clId="{E9C8DCB3-F46D-45B2-8DD0-8AB41B87CAE8}" dt="2023-12-18T21:52:28.325" v="1481"/>
          <ac:cxnSpMkLst>
            <pc:docMk/>
            <pc:sldMk cId="2237095421" sldId="256"/>
            <ac:cxnSpMk id="1595" creationId="{915913FC-21C3-9257-B714-346C7BDD2C60}"/>
          </ac:cxnSpMkLst>
        </pc:cxnChg>
        <pc:cxnChg chg="mod">
          <ac:chgData name="Nolwenn Poulain" userId="f6fb21663dad748d" providerId="LiveId" clId="{E9C8DCB3-F46D-45B2-8DD0-8AB41B87CAE8}" dt="2023-12-18T21:52:34.176" v="1484"/>
          <ac:cxnSpMkLst>
            <pc:docMk/>
            <pc:sldMk cId="2237095421" sldId="256"/>
            <ac:cxnSpMk id="1598" creationId="{8C8F1730-D729-DBFA-CFA3-8139AA1FF8D2}"/>
          </ac:cxnSpMkLst>
        </pc:cxnChg>
        <pc:cxnChg chg="mod">
          <ac:chgData name="Nolwenn Poulain" userId="f6fb21663dad748d" providerId="LiveId" clId="{E9C8DCB3-F46D-45B2-8DD0-8AB41B87CAE8}" dt="2023-12-18T21:52:37.968" v="1486"/>
          <ac:cxnSpMkLst>
            <pc:docMk/>
            <pc:sldMk cId="2237095421" sldId="256"/>
            <ac:cxnSpMk id="1601" creationId="{F79C7AB1-1150-FA3D-E377-5391F5E59A78}"/>
          </ac:cxnSpMkLst>
        </pc:cxnChg>
        <pc:cxnChg chg="mod">
          <ac:chgData name="Nolwenn Poulain" userId="f6fb21663dad748d" providerId="LiveId" clId="{E9C8DCB3-F46D-45B2-8DD0-8AB41B87CAE8}" dt="2023-12-18T21:52:41.534" v="1488"/>
          <ac:cxnSpMkLst>
            <pc:docMk/>
            <pc:sldMk cId="2237095421" sldId="256"/>
            <ac:cxnSpMk id="1604" creationId="{A9D5A8B7-5BCF-90AC-3643-70BB06CCD4DD}"/>
          </ac:cxnSpMkLst>
        </pc:cxnChg>
        <pc:cxnChg chg="mod">
          <ac:chgData name="Nolwenn Poulain" userId="f6fb21663dad748d" providerId="LiveId" clId="{E9C8DCB3-F46D-45B2-8DD0-8AB41B87CAE8}" dt="2023-12-19T10:43:10.671" v="1534" actId="478"/>
          <ac:cxnSpMkLst>
            <pc:docMk/>
            <pc:sldMk cId="2237095421" sldId="256"/>
            <ac:cxnSpMk id="1607" creationId="{9140EB63-E429-4597-F313-D5D65A18A6F6}"/>
          </ac:cxnSpMkLst>
        </pc:cxnChg>
        <pc:cxnChg chg="mod">
          <ac:chgData name="Nolwenn Poulain" userId="f6fb21663dad748d" providerId="LiveId" clId="{E9C8DCB3-F46D-45B2-8DD0-8AB41B87CAE8}" dt="2023-12-18T21:52:51.924" v="1492"/>
          <ac:cxnSpMkLst>
            <pc:docMk/>
            <pc:sldMk cId="2237095421" sldId="256"/>
            <ac:cxnSpMk id="1610" creationId="{014501A1-5875-4D5F-53B4-D32CB977A7C7}"/>
          </ac:cxnSpMkLst>
        </pc:cxnChg>
        <pc:cxnChg chg="mod">
          <ac:chgData name="Nolwenn Poulain" userId="f6fb21663dad748d" providerId="LiveId" clId="{E9C8DCB3-F46D-45B2-8DD0-8AB41B87CAE8}" dt="2023-12-18T21:52:56.770" v="1494"/>
          <ac:cxnSpMkLst>
            <pc:docMk/>
            <pc:sldMk cId="2237095421" sldId="256"/>
            <ac:cxnSpMk id="1613" creationId="{90A0EA23-B786-9DF5-185F-FB606767192E}"/>
          </ac:cxnSpMkLst>
        </pc:cxnChg>
        <pc:cxnChg chg="mod">
          <ac:chgData name="Nolwenn Poulain" userId="f6fb21663dad748d" providerId="LiveId" clId="{E9C8DCB3-F46D-45B2-8DD0-8AB41B87CAE8}" dt="2023-12-18T21:53:29.278" v="1499"/>
          <ac:cxnSpMkLst>
            <pc:docMk/>
            <pc:sldMk cId="2237095421" sldId="256"/>
            <ac:cxnSpMk id="1616" creationId="{FA4F67E8-16A8-3E6D-7F46-4B6E746E7020}"/>
          </ac:cxnSpMkLst>
        </pc:cxnChg>
        <pc:cxnChg chg="mod">
          <ac:chgData name="Nolwenn Poulain" userId="f6fb21663dad748d" providerId="LiveId" clId="{E9C8DCB3-F46D-45B2-8DD0-8AB41B87CAE8}" dt="2023-12-18T21:53:35.284" v="1501"/>
          <ac:cxnSpMkLst>
            <pc:docMk/>
            <pc:sldMk cId="2237095421" sldId="256"/>
            <ac:cxnSpMk id="1619" creationId="{339D5170-B94C-C82B-1E71-AFAB8E28CC2E}"/>
          </ac:cxnSpMkLst>
        </pc:cxnChg>
        <pc:cxnChg chg="mod">
          <ac:chgData name="Nolwenn Poulain" userId="f6fb21663dad748d" providerId="LiveId" clId="{E9C8DCB3-F46D-45B2-8DD0-8AB41B87CAE8}" dt="2023-12-19T10:42:43.458" v="1528"/>
          <ac:cxnSpMkLst>
            <pc:docMk/>
            <pc:sldMk cId="2237095421" sldId="256"/>
            <ac:cxnSpMk id="1623" creationId="{477AFC9B-B305-B2DC-BCE7-A600C9849B7C}"/>
          </ac:cxnSpMkLst>
        </pc:cxnChg>
        <pc:cxnChg chg="mod">
          <ac:chgData name="Nolwenn Poulain" userId="f6fb21663dad748d" providerId="LiveId" clId="{E9C8DCB3-F46D-45B2-8DD0-8AB41B87CAE8}" dt="2023-12-19T10:42:48.718" v="1530"/>
          <ac:cxnSpMkLst>
            <pc:docMk/>
            <pc:sldMk cId="2237095421" sldId="256"/>
            <ac:cxnSpMk id="1626" creationId="{4E7BB070-4C9C-C780-FEF9-A28FE7985D81}"/>
          </ac:cxnSpMkLst>
        </pc:cxnChg>
        <pc:cxnChg chg="mod">
          <ac:chgData name="Nolwenn Poulain" userId="f6fb21663dad748d" providerId="LiveId" clId="{E9C8DCB3-F46D-45B2-8DD0-8AB41B87CAE8}" dt="2023-12-19T10:43:17.211" v="1535"/>
          <ac:cxnSpMkLst>
            <pc:docMk/>
            <pc:sldMk cId="2237095421" sldId="256"/>
            <ac:cxnSpMk id="1629" creationId="{FFFDF64B-0F64-D4DB-E45D-CF6A09EAED47}"/>
          </ac:cxnSpMkLst>
        </pc:cxnChg>
        <pc:cxnChg chg="mod">
          <ac:chgData name="Nolwenn Poulain" userId="f6fb21663dad748d" providerId="LiveId" clId="{E9C8DCB3-F46D-45B2-8DD0-8AB41B87CAE8}" dt="2023-12-19T10:43:30.698" v="1539"/>
          <ac:cxnSpMkLst>
            <pc:docMk/>
            <pc:sldMk cId="2237095421" sldId="256"/>
            <ac:cxnSpMk id="1632" creationId="{4D715E7A-2957-A03B-B4DC-B3CF53A2C041}"/>
          </ac:cxnSpMkLst>
        </pc:cxnChg>
      </pc:sldChg>
      <pc:sldChg chg="addSp delSp modSp mod modShow">
        <pc:chgData name="Nolwenn Poulain" userId="f6fb21663dad748d" providerId="LiveId" clId="{E9C8DCB3-F46D-45B2-8DD0-8AB41B87CAE8}" dt="2023-12-18T21:01:49.442" v="1056" actId="113"/>
        <pc:sldMkLst>
          <pc:docMk/>
          <pc:sldMk cId="1926774090" sldId="262"/>
        </pc:sldMkLst>
        <pc:spChg chg="del">
          <ac:chgData name="Nolwenn Poulain" userId="f6fb21663dad748d" providerId="LiveId" clId="{E9C8DCB3-F46D-45B2-8DD0-8AB41B87CAE8}" dt="2023-12-18T20:08:09.199" v="285" actId="478"/>
          <ac:spMkLst>
            <pc:docMk/>
            <pc:sldMk cId="1926774090" sldId="262"/>
            <ac:spMk id="4" creationId="{113C0CB4-21ED-60E9-5487-8DD71E39B308}"/>
          </ac:spMkLst>
        </pc:spChg>
        <pc:spChg chg="mod">
          <ac:chgData name="Nolwenn Poulain" userId="f6fb21663dad748d" providerId="LiveId" clId="{E9C8DCB3-F46D-45B2-8DD0-8AB41B87CAE8}" dt="2023-12-18T21:01:49.442" v="1056" actId="113"/>
          <ac:spMkLst>
            <pc:docMk/>
            <pc:sldMk cId="1926774090" sldId="262"/>
            <ac:spMk id="5" creationId="{43404420-1997-1DB7-7E5B-881A56BDF940}"/>
          </ac:spMkLst>
        </pc:spChg>
        <pc:spChg chg="mod">
          <ac:chgData name="Nolwenn Poulain" userId="f6fb21663dad748d" providerId="LiveId" clId="{E9C8DCB3-F46D-45B2-8DD0-8AB41B87CAE8}" dt="2023-12-18T21:01:41.419" v="1055" actId="1076"/>
          <ac:spMkLst>
            <pc:docMk/>
            <pc:sldMk cId="1926774090" sldId="262"/>
            <ac:spMk id="6" creationId="{6B9393D8-B3E1-55A9-4E77-365219384544}"/>
          </ac:spMkLst>
        </pc:spChg>
        <pc:spChg chg="mod">
          <ac:chgData name="Nolwenn Poulain" userId="f6fb21663dad748d" providerId="LiveId" clId="{E9C8DCB3-F46D-45B2-8DD0-8AB41B87CAE8}" dt="2023-12-18T20:52:35.890" v="934"/>
          <ac:spMkLst>
            <pc:docMk/>
            <pc:sldMk cId="1926774090" sldId="262"/>
            <ac:spMk id="9" creationId="{030E0BC1-B72D-93BB-674D-1CC1121D68CA}"/>
          </ac:spMkLst>
        </pc:spChg>
        <pc:spChg chg="mod">
          <ac:chgData name="Nolwenn Poulain" userId="f6fb21663dad748d" providerId="LiveId" clId="{E9C8DCB3-F46D-45B2-8DD0-8AB41B87CAE8}" dt="2023-12-18T20:52:35.890" v="934"/>
          <ac:spMkLst>
            <pc:docMk/>
            <pc:sldMk cId="1926774090" sldId="262"/>
            <ac:spMk id="10" creationId="{7AB132BA-678F-D54A-AC21-0B4CE7AF997E}"/>
          </ac:spMkLst>
        </pc:spChg>
        <pc:spChg chg="mod">
          <ac:chgData name="Nolwenn Poulain" userId="f6fb21663dad748d" providerId="LiveId" clId="{E9C8DCB3-F46D-45B2-8DD0-8AB41B87CAE8}" dt="2023-12-18T21:00:26.938" v="1029"/>
          <ac:spMkLst>
            <pc:docMk/>
            <pc:sldMk cId="1926774090" sldId="262"/>
            <ac:spMk id="12" creationId="{58186198-3BD0-627D-DC62-2F3ADBBC9886}"/>
          </ac:spMkLst>
        </pc:spChg>
        <pc:spChg chg="mod">
          <ac:chgData name="Nolwenn Poulain" userId="f6fb21663dad748d" providerId="LiveId" clId="{E9C8DCB3-F46D-45B2-8DD0-8AB41B87CAE8}" dt="2023-12-18T21:00:26.938" v="1029"/>
          <ac:spMkLst>
            <pc:docMk/>
            <pc:sldMk cId="1926774090" sldId="262"/>
            <ac:spMk id="14" creationId="{ADFD01AD-1804-5437-CF1D-DC48FEB426DF}"/>
          </ac:spMkLst>
        </pc:spChg>
        <pc:spChg chg="mod">
          <ac:chgData name="Nolwenn Poulain" userId="f6fb21663dad748d" providerId="LiveId" clId="{E9C8DCB3-F46D-45B2-8DD0-8AB41B87CAE8}" dt="2023-12-18T21:00:26.938" v="1029"/>
          <ac:spMkLst>
            <pc:docMk/>
            <pc:sldMk cId="1926774090" sldId="262"/>
            <ac:spMk id="15" creationId="{F0FC4CFB-1D13-32CA-5F80-8B8E8C8CDBBF}"/>
          </ac:spMkLst>
        </pc:spChg>
        <pc:grpChg chg="add mod">
          <ac:chgData name="Nolwenn Poulain" userId="f6fb21663dad748d" providerId="LiveId" clId="{E9C8DCB3-F46D-45B2-8DD0-8AB41B87CAE8}" dt="2023-12-18T20:52:35.890" v="934"/>
          <ac:grpSpMkLst>
            <pc:docMk/>
            <pc:sldMk cId="1926774090" sldId="262"/>
            <ac:grpSpMk id="8" creationId="{50644DDB-2601-CB34-DBAD-77230FBBA732}"/>
          </ac:grpSpMkLst>
        </pc:grpChg>
        <pc:grpChg chg="add mod">
          <ac:chgData name="Nolwenn Poulain" userId="f6fb21663dad748d" providerId="LiveId" clId="{E9C8DCB3-F46D-45B2-8DD0-8AB41B87CAE8}" dt="2023-12-18T21:00:38.249" v="1033" actId="1076"/>
          <ac:grpSpMkLst>
            <pc:docMk/>
            <pc:sldMk cId="1926774090" sldId="262"/>
            <ac:grpSpMk id="11" creationId="{51AD35A4-8253-7F58-AF8D-BDF40A3BF583}"/>
          </ac:grpSpMkLst>
        </pc:grpChg>
        <pc:grpChg chg="mod">
          <ac:chgData name="Nolwenn Poulain" userId="f6fb21663dad748d" providerId="LiveId" clId="{E9C8DCB3-F46D-45B2-8DD0-8AB41B87CAE8}" dt="2023-12-18T21:00:26.938" v="1029"/>
          <ac:grpSpMkLst>
            <pc:docMk/>
            <pc:sldMk cId="1926774090" sldId="262"/>
            <ac:grpSpMk id="13" creationId="{6C556DFB-B603-CC50-F49E-50B53E058316}"/>
          </ac:grpSpMkLst>
        </pc:grpChg>
        <pc:picChg chg="mod">
          <ac:chgData name="Nolwenn Poulain" userId="f6fb21663dad748d" providerId="LiveId" clId="{E9C8DCB3-F46D-45B2-8DD0-8AB41B87CAE8}" dt="2023-12-18T21:00:41.261" v="1034" actId="1076"/>
          <ac:picMkLst>
            <pc:docMk/>
            <pc:sldMk cId="1926774090" sldId="262"/>
            <ac:picMk id="1026" creationId="{1F595673-A4A7-D12B-8715-E66799F44FB7}"/>
          </ac:picMkLst>
        </pc:picChg>
      </pc:sldChg>
      <pc:sldChg chg="addSp delSp modSp mod modShow">
        <pc:chgData name="Nolwenn Poulain" userId="f6fb21663dad748d" providerId="LiveId" clId="{E9C8DCB3-F46D-45B2-8DD0-8AB41B87CAE8}" dt="2023-12-18T21:14:59.352" v="1198" actId="20577"/>
        <pc:sldMkLst>
          <pc:docMk/>
          <pc:sldMk cId="3326825295" sldId="263"/>
        </pc:sldMkLst>
        <pc:spChg chg="mod">
          <ac:chgData name="Nolwenn Poulain" userId="f6fb21663dad748d" providerId="LiveId" clId="{E9C8DCB3-F46D-45B2-8DD0-8AB41B87CAE8}" dt="2023-12-18T21:07:14.883" v="1123" actId="113"/>
          <ac:spMkLst>
            <pc:docMk/>
            <pc:sldMk cId="3326825295" sldId="263"/>
            <ac:spMk id="2" creationId="{FEC63A03-FAEA-057F-B5A9-2825374D4A01}"/>
          </ac:spMkLst>
        </pc:spChg>
        <pc:spChg chg="mod">
          <ac:chgData name="Nolwenn Poulain" userId="f6fb21663dad748d" providerId="LiveId" clId="{E9C8DCB3-F46D-45B2-8DD0-8AB41B87CAE8}" dt="2023-12-18T21:06:00.385" v="1103" actId="1076"/>
          <ac:spMkLst>
            <pc:docMk/>
            <pc:sldMk cId="3326825295" sldId="263"/>
            <ac:spMk id="3" creationId="{EEAA1B31-945B-7D70-C838-80F4A562516B}"/>
          </ac:spMkLst>
        </pc:spChg>
        <pc:spChg chg="del">
          <ac:chgData name="Nolwenn Poulain" userId="f6fb21663dad748d" providerId="LiveId" clId="{E9C8DCB3-F46D-45B2-8DD0-8AB41B87CAE8}" dt="2023-12-18T20:08:21.666" v="288" actId="478"/>
          <ac:spMkLst>
            <pc:docMk/>
            <pc:sldMk cId="3326825295" sldId="263"/>
            <ac:spMk id="4" creationId="{1DEDC15C-052E-15F7-A787-12436B15E9F6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6" creationId="{EB1F9CF6-C295-D1B4-111E-8ECCA29A8D34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7" creationId="{ECDFFFCA-AE42-3604-894D-193D3D7B14C0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8" creationId="{B7B9B42D-51F4-1D0B-AB5F-62B2C1164225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9" creationId="{83D1BADD-FB12-53B4-5C4F-95029138C421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10" creationId="{D815FA4A-87CA-1D13-6D50-8CB0EEE45974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11" creationId="{37787862-6B8C-C8EC-1A4F-5FED8D031228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16" creationId="{042830D2-FD37-BE7F-823C-88759EEDEDBD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17" creationId="{A5676A67-6307-0538-EDA1-8C7AA0D382A6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18" creationId="{9CA3A6C9-15D6-6BB0-5297-E6C33599B8EF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19" creationId="{A7484566-5D2C-281D-4221-BEFCA5B4C127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20" creationId="{482F3D51-8B2C-55C2-74DE-24C8978CC468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24" creationId="{3EDB4B3F-F27D-3CCD-9B06-384D77A354E2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25" creationId="{FAED8BEA-AC8F-5E09-9AFB-2F2B55FB1500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26" creationId="{249D2307-36A6-12C9-52D2-C116A5C2FFA6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27" creationId="{3450CA30-F9CD-E619-185E-E47C4F1287AC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28" creationId="{6A9C8131-E461-D1E7-31CC-6A88A28880CF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29" creationId="{06F5A2B8-3860-840E-201F-34E1CBB86236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30" creationId="{7C5DC8DB-31C7-1A84-A0C2-E137CBD49D5A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32" creationId="{1E7F96D7-4B8C-D4A3-66A1-BCCD49C6B69E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36" creationId="{9D3B669D-DDF0-6746-02BB-C40F2160E800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37" creationId="{4BD81D24-613F-8898-2655-36BB52FABFC6}"/>
          </ac:spMkLst>
        </pc:spChg>
        <pc:spChg chg="mod">
          <ac:chgData name="Nolwenn Poulain" userId="f6fb21663dad748d" providerId="LiveId" clId="{E9C8DCB3-F46D-45B2-8DD0-8AB41B87CAE8}" dt="2023-12-18T20:13:18.293" v="318" actId="14100"/>
          <ac:spMkLst>
            <pc:docMk/>
            <pc:sldMk cId="3326825295" sldId="263"/>
            <ac:spMk id="38" creationId="{3205A5B3-92C4-17AD-0896-DE9EDFE1259F}"/>
          </ac:spMkLst>
        </pc:spChg>
        <pc:spChg chg="add mod">
          <ac:chgData name="Nolwenn Poulain" userId="f6fb21663dad748d" providerId="LiveId" clId="{E9C8DCB3-F46D-45B2-8DD0-8AB41B87CAE8}" dt="2023-12-18T19:44:00.754" v="2"/>
          <ac:spMkLst>
            <pc:docMk/>
            <pc:sldMk cId="3326825295" sldId="263"/>
            <ac:spMk id="39" creationId="{E7840472-66FD-510B-9504-C91F2C06FF2B}"/>
          </ac:spMkLst>
        </pc:spChg>
        <pc:spChg chg="mod">
          <ac:chgData name="Nolwenn Poulain" userId="f6fb21663dad748d" providerId="LiveId" clId="{E9C8DCB3-F46D-45B2-8DD0-8AB41B87CAE8}" dt="2023-12-18T20:52:48.955" v="941"/>
          <ac:spMkLst>
            <pc:docMk/>
            <pc:sldMk cId="3326825295" sldId="263"/>
            <ac:spMk id="41" creationId="{BBB621B3-AD35-AE73-2A90-15CD6929B98A}"/>
          </ac:spMkLst>
        </pc:spChg>
        <pc:spChg chg="mod">
          <ac:chgData name="Nolwenn Poulain" userId="f6fb21663dad748d" providerId="LiveId" clId="{E9C8DCB3-F46D-45B2-8DD0-8AB41B87CAE8}" dt="2023-12-18T20:52:48.955" v="941"/>
          <ac:spMkLst>
            <pc:docMk/>
            <pc:sldMk cId="3326825295" sldId="263"/>
            <ac:spMk id="42" creationId="{10E0F8CA-BA69-2FDA-3172-D66C0890A97C}"/>
          </ac:spMkLst>
        </pc:spChg>
        <pc:spChg chg="add mod">
          <ac:chgData name="Nolwenn Poulain" userId="f6fb21663dad748d" providerId="LiveId" clId="{E9C8DCB3-F46D-45B2-8DD0-8AB41B87CAE8}" dt="2023-12-18T21:14:59.352" v="1198" actId="20577"/>
          <ac:spMkLst>
            <pc:docMk/>
            <pc:sldMk cId="3326825295" sldId="263"/>
            <ac:spMk id="43" creationId="{A9EB3118-7C0F-E3FD-4AE2-B8EA69930B80}"/>
          </ac:spMkLst>
        </pc:spChg>
        <pc:grpChg chg="mod">
          <ac:chgData name="Nolwenn Poulain" userId="f6fb21663dad748d" providerId="LiveId" clId="{E9C8DCB3-F46D-45B2-8DD0-8AB41B87CAE8}" dt="2023-12-18T21:07:08.707" v="1122" actId="1076"/>
          <ac:grpSpMkLst>
            <pc:docMk/>
            <pc:sldMk cId="3326825295" sldId="263"/>
            <ac:grpSpMk id="5" creationId="{5B09C3E2-D986-18EE-035C-010BC29D0530}"/>
          </ac:grpSpMkLst>
        </pc:grpChg>
        <pc:grpChg chg="add mod">
          <ac:chgData name="Nolwenn Poulain" userId="f6fb21663dad748d" providerId="LiveId" clId="{E9C8DCB3-F46D-45B2-8DD0-8AB41B87CAE8}" dt="2023-12-18T20:52:48.955" v="941"/>
          <ac:grpSpMkLst>
            <pc:docMk/>
            <pc:sldMk cId="3326825295" sldId="263"/>
            <ac:grpSpMk id="40" creationId="{AEE02AAC-69FA-8B0F-7099-79848EC01A37}"/>
          </ac:grpSpMkLst>
        </pc:grpChg>
        <pc:picChg chg="add mod">
          <ac:chgData name="Nolwenn Poulain" userId="f6fb21663dad748d" providerId="LiveId" clId="{E9C8DCB3-F46D-45B2-8DD0-8AB41B87CAE8}" dt="2023-12-18T21:07:04.605" v="1121" actId="1076"/>
          <ac:picMkLst>
            <pc:docMk/>
            <pc:sldMk cId="3326825295" sldId="263"/>
            <ac:picMk id="11266" creationId="{FA438204-2DFC-F094-232B-A343B4FA8EB9}"/>
          </ac:picMkLst>
        </pc:pic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12" creationId="{CE203E7F-EAAD-E74A-D723-8D9A48F71943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13" creationId="{83520E96-68F4-EDFB-A66F-5AEB5EC01145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14" creationId="{C86E8569-DD78-2737-0389-15DBC7B63C2E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15" creationId="{5FADB66F-EAB7-1421-16C7-424E0B0EF4B8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21" creationId="{E2DA9B27-0546-8498-22A8-45A84E7B1AB2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22" creationId="{DDEE38E6-6865-A2AF-3ADB-6B563BCD0FB6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23" creationId="{0A893561-8399-AEB3-9E1F-4FDA7A88D796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31" creationId="{342202AB-63DA-00B3-ECE8-A129F1E624C4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33" creationId="{BC00FB28-5956-D50B-24E0-D03F5D296CE9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34" creationId="{BC1CF6E7-BA34-3E31-E534-55D3EED6D0A6}"/>
          </ac:cxnSpMkLst>
        </pc:cxnChg>
        <pc:cxnChg chg="mod">
          <ac:chgData name="Nolwenn Poulain" userId="f6fb21663dad748d" providerId="LiveId" clId="{E9C8DCB3-F46D-45B2-8DD0-8AB41B87CAE8}" dt="2023-12-18T20:13:18.293" v="318" actId="14100"/>
          <ac:cxnSpMkLst>
            <pc:docMk/>
            <pc:sldMk cId="3326825295" sldId="263"/>
            <ac:cxnSpMk id="35" creationId="{2286C27A-5C09-6D7A-9372-567E4FA9EB1F}"/>
          </ac:cxnSpMkLst>
        </pc:cxnChg>
      </pc:sldChg>
      <pc:sldChg chg="addSp delSp modSp new mod modShow">
        <pc:chgData name="Nolwenn Poulain" userId="f6fb21663dad748d" providerId="LiveId" clId="{E9C8DCB3-F46D-45B2-8DD0-8AB41B87CAE8}" dt="2023-12-18T20:55:44.111" v="971" actId="113"/>
        <pc:sldMkLst>
          <pc:docMk/>
          <pc:sldMk cId="3609424532" sldId="264"/>
        </pc:sldMkLst>
        <pc:spChg chg="mod">
          <ac:chgData name="Nolwenn Poulain" userId="f6fb21663dad748d" providerId="LiveId" clId="{E9C8DCB3-F46D-45B2-8DD0-8AB41B87CAE8}" dt="2023-12-18T20:53:52.182" v="952" actId="113"/>
          <ac:spMkLst>
            <pc:docMk/>
            <pc:sldMk cId="3609424532" sldId="264"/>
            <ac:spMk id="2" creationId="{12017B65-80E0-BA07-3ED9-C9F99145D94D}"/>
          </ac:spMkLst>
        </pc:spChg>
        <pc:spChg chg="mod">
          <ac:chgData name="Nolwenn Poulain" userId="f6fb21663dad748d" providerId="LiveId" clId="{E9C8DCB3-F46D-45B2-8DD0-8AB41B87CAE8}" dt="2023-12-18T20:55:37.547" v="969" actId="207"/>
          <ac:spMkLst>
            <pc:docMk/>
            <pc:sldMk cId="3609424532" sldId="264"/>
            <ac:spMk id="3" creationId="{2F23AF71-2DBB-F8CE-2B8F-1B5E293117DC}"/>
          </ac:spMkLst>
        </pc:spChg>
        <pc:spChg chg="del">
          <ac:chgData name="Nolwenn Poulain" userId="f6fb21663dad748d" providerId="LiveId" clId="{E9C8DCB3-F46D-45B2-8DD0-8AB41B87CAE8}" dt="2023-12-18T20:07:58.057" v="282" actId="478"/>
          <ac:spMkLst>
            <pc:docMk/>
            <pc:sldMk cId="3609424532" sldId="264"/>
            <ac:spMk id="4" creationId="{07D58979-B78D-55EC-1E70-33AB7F838A41}"/>
          </ac:spMkLst>
        </pc:spChg>
        <pc:spChg chg="mod">
          <ac:chgData name="Nolwenn Poulain" userId="f6fb21663dad748d" providerId="LiveId" clId="{E9C8DCB3-F46D-45B2-8DD0-8AB41B87CAE8}" dt="2023-12-18T19:54:02.850" v="85" actId="1076"/>
          <ac:spMkLst>
            <pc:docMk/>
            <pc:sldMk cId="3609424532" sldId="264"/>
            <ac:spMk id="6" creationId="{6659625B-3A18-86B7-A1BC-C398A0307822}"/>
          </ac:spMkLst>
        </pc:spChg>
        <pc:spChg chg="del mod">
          <ac:chgData name="Nolwenn Poulain" userId="f6fb21663dad748d" providerId="LiveId" clId="{E9C8DCB3-F46D-45B2-8DD0-8AB41B87CAE8}" dt="2023-12-18T19:53:59.724" v="84" actId="478"/>
          <ac:spMkLst>
            <pc:docMk/>
            <pc:sldMk cId="3609424532" sldId="264"/>
            <ac:spMk id="7" creationId="{8DFFB794-161E-B68A-8B6F-1510008EEF5E}"/>
          </ac:spMkLst>
        </pc:spChg>
        <pc:spChg chg="add mod">
          <ac:chgData name="Nolwenn Poulain" userId="f6fb21663dad748d" providerId="LiveId" clId="{E9C8DCB3-F46D-45B2-8DD0-8AB41B87CAE8}" dt="2023-12-18T19:56:57.581" v="118"/>
          <ac:spMkLst>
            <pc:docMk/>
            <pc:sldMk cId="3609424532" sldId="264"/>
            <ac:spMk id="9" creationId="{CB8DABD6-8C41-79E2-D450-F75578B44DE8}"/>
          </ac:spMkLst>
        </pc:spChg>
        <pc:spChg chg="mod">
          <ac:chgData name="Nolwenn Poulain" userId="f6fb21663dad748d" providerId="LiveId" clId="{E9C8DCB3-F46D-45B2-8DD0-8AB41B87CAE8}" dt="2023-12-18T20:52:32.281" v="932"/>
          <ac:spMkLst>
            <pc:docMk/>
            <pc:sldMk cId="3609424532" sldId="264"/>
            <ac:spMk id="11" creationId="{64E63B31-AE65-73B3-C78D-5BF8F5584DD3}"/>
          </ac:spMkLst>
        </pc:spChg>
        <pc:spChg chg="mod">
          <ac:chgData name="Nolwenn Poulain" userId="f6fb21663dad748d" providerId="LiveId" clId="{E9C8DCB3-F46D-45B2-8DD0-8AB41B87CAE8}" dt="2023-12-18T20:52:32.281" v="932"/>
          <ac:spMkLst>
            <pc:docMk/>
            <pc:sldMk cId="3609424532" sldId="264"/>
            <ac:spMk id="12" creationId="{6157E84C-AFBD-5A28-A6D6-F7C7F6A8416C}"/>
          </ac:spMkLst>
        </pc:spChg>
        <pc:spChg chg="add mod">
          <ac:chgData name="Nolwenn Poulain" userId="f6fb21663dad748d" providerId="LiveId" clId="{E9C8DCB3-F46D-45B2-8DD0-8AB41B87CAE8}" dt="2023-12-18T20:55:44.111" v="971" actId="113"/>
          <ac:spMkLst>
            <pc:docMk/>
            <pc:sldMk cId="3609424532" sldId="264"/>
            <ac:spMk id="14" creationId="{2B02609B-EA46-3BE7-49E5-009A23BDECEC}"/>
          </ac:spMkLst>
        </pc:spChg>
        <pc:grpChg chg="add mod">
          <ac:chgData name="Nolwenn Poulain" userId="f6fb21663dad748d" providerId="LiveId" clId="{E9C8DCB3-F46D-45B2-8DD0-8AB41B87CAE8}" dt="2023-12-18T19:54:02.850" v="85" actId="1076"/>
          <ac:grpSpMkLst>
            <pc:docMk/>
            <pc:sldMk cId="3609424532" sldId="264"/>
            <ac:grpSpMk id="5" creationId="{695B9E96-A5C4-5363-D257-DD96739D525F}"/>
          </ac:grpSpMkLst>
        </pc:grpChg>
        <pc:grpChg chg="add mod">
          <ac:chgData name="Nolwenn Poulain" userId="f6fb21663dad748d" providerId="LiveId" clId="{E9C8DCB3-F46D-45B2-8DD0-8AB41B87CAE8}" dt="2023-12-18T20:52:32.281" v="932"/>
          <ac:grpSpMkLst>
            <pc:docMk/>
            <pc:sldMk cId="3609424532" sldId="264"/>
            <ac:grpSpMk id="10" creationId="{AC51399B-C284-CDD2-F881-DA1BDA9D16F4}"/>
          </ac:grpSpMkLst>
        </pc:grpChg>
        <pc:picChg chg="mod">
          <ac:chgData name="Nolwenn Poulain" userId="f6fb21663dad748d" providerId="LiveId" clId="{E9C8DCB3-F46D-45B2-8DD0-8AB41B87CAE8}" dt="2023-12-18T19:54:02.850" v="85" actId="1076"/>
          <ac:picMkLst>
            <pc:docMk/>
            <pc:sldMk cId="3609424532" sldId="264"/>
            <ac:picMk id="8" creationId="{08A81B62-1D41-6278-CC4B-0C28AC2714D4}"/>
          </ac:picMkLst>
        </pc:picChg>
      </pc:sldChg>
      <pc:sldChg chg="addSp delSp modSp new mod ord modShow">
        <pc:chgData name="Nolwenn Poulain" userId="f6fb21663dad748d" providerId="LiveId" clId="{E9C8DCB3-F46D-45B2-8DD0-8AB41B87CAE8}" dt="2023-12-18T20:58:56.369" v="1008" actId="12"/>
        <pc:sldMkLst>
          <pc:docMk/>
          <pc:sldMk cId="1389696334" sldId="265"/>
        </pc:sldMkLst>
        <pc:spChg chg="mod">
          <ac:chgData name="Nolwenn Poulain" userId="f6fb21663dad748d" providerId="LiveId" clId="{E9C8DCB3-F46D-45B2-8DD0-8AB41B87CAE8}" dt="2023-12-18T20:53:32.771" v="950" actId="113"/>
          <ac:spMkLst>
            <pc:docMk/>
            <pc:sldMk cId="1389696334" sldId="265"/>
            <ac:spMk id="2" creationId="{E8132D72-D65F-6081-FE0E-8C1693138E77}"/>
          </ac:spMkLst>
        </pc:spChg>
        <pc:spChg chg="mod">
          <ac:chgData name="Nolwenn Poulain" userId="f6fb21663dad748d" providerId="LiveId" clId="{E9C8DCB3-F46D-45B2-8DD0-8AB41B87CAE8}" dt="2023-12-18T20:58:42.144" v="1005" actId="1076"/>
          <ac:spMkLst>
            <pc:docMk/>
            <pc:sldMk cId="1389696334" sldId="265"/>
            <ac:spMk id="3" creationId="{439B2D38-8457-DF61-CB0B-AA5CCDFBB9A1}"/>
          </ac:spMkLst>
        </pc:spChg>
        <pc:spChg chg="del">
          <ac:chgData name="Nolwenn Poulain" userId="f6fb21663dad748d" providerId="LiveId" clId="{E9C8DCB3-F46D-45B2-8DD0-8AB41B87CAE8}" dt="2023-12-18T20:07:53.783" v="281" actId="478"/>
          <ac:spMkLst>
            <pc:docMk/>
            <pc:sldMk cId="1389696334" sldId="265"/>
            <ac:spMk id="4" creationId="{FB00CFD4-9A75-85BA-9A69-572CD8FA832F}"/>
          </ac:spMkLst>
        </pc:spChg>
        <pc:spChg chg="add del mod">
          <ac:chgData name="Nolwenn Poulain" userId="f6fb21663dad748d" providerId="LiveId" clId="{E9C8DCB3-F46D-45B2-8DD0-8AB41B87CAE8}" dt="2023-12-18T19:49:59" v="29"/>
          <ac:spMkLst>
            <pc:docMk/>
            <pc:sldMk cId="1389696334" sldId="265"/>
            <ac:spMk id="5" creationId="{27B242CB-D602-AFD8-4FA0-1AEE2C842F51}"/>
          </ac:spMkLst>
        </pc:spChg>
        <pc:spChg chg="add del mod">
          <ac:chgData name="Nolwenn Poulain" userId="f6fb21663dad748d" providerId="LiveId" clId="{E9C8DCB3-F46D-45B2-8DD0-8AB41B87CAE8}" dt="2023-12-18T19:49:59" v="29"/>
          <ac:spMkLst>
            <pc:docMk/>
            <pc:sldMk cId="1389696334" sldId="265"/>
            <ac:spMk id="6" creationId="{C561EA45-D649-02A1-CE85-58F03406DF74}"/>
          </ac:spMkLst>
        </pc:spChg>
        <pc:spChg chg="add del mod">
          <ac:chgData name="Nolwenn Poulain" userId="f6fb21663dad748d" providerId="LiveId" clId="{E9C8DCB3-F46D-45B2-8DD0-8AB41B87CAE8}" dt="2023-12-18T19:49:59" v="29"/>
          <ac:spMkLst>
            <pc:docMk/>
            <pc:sldMk cId="1389696334" sldId="265"/>
            <ac:spMk id="7" creationId="{0F518E9C-841F-B8D9-9305-80F2B1299E9A}"/>
          </ac:spMkLst>
        </pc:spChg>
        <pc:spChg chg="add del mod">
          <ac:chgData name="Nolwenn Poulain" userId="f6fb21663dad748d" providerId="LiveId" clId="{E9C8DCB3-F46D-45B2-8DD0-8AB41B87CAE8}" dt="2023-12-18T19:49:59" v="29"/>
          <ac:spMkLst>
            <pc:docMk/>
            <pc:sldMk cId="1389696334" sldId="265"/>
            <ac:spMk id="8" creationId="{DAFC1B66-65B6-7108-054F-73E960499BC6}"/>
          </ac:spMkLst>
        </pc:spChg>
        <pc:spChg chg="add mod">
          <ac:chgData name="Nolwenn Poulain" userId="f6fb21663dad748d" providerId="LiveId" clId="{E9C8DCB3-F46D-45B2-8DD0-8AB41B87CAE8}" dt="2023-12-18T19:50:57.302" v="36" actId="164"/>
          <ac:spMkLst>
            <pc:docMk/>
            <pc:sldMk cId="1389696334" sldId="265"/>
            <ac:spMk id="9" creationId="{127D924D-18FC-CA42-354C-6BBAD47729EF}"/>
          </ac:spMkLst>
        </pc:spChg>
        <pc:spChg chg="add mod">
          <ac:chgData name="Nolwenn Poulain" userId="f6fb21663dad748d" providerId="LiveId" clId="{E9C8DCB3-F46D-45B2-8DD0-8AB41B87CAE8}" dt="2023-12-18T19:51:07.475" v="39" actId="14100"/>
          <ac:spMkLst>
            <pc:docMk/>
            <pc:sldMk cId="1389696334" sldId="265"/>
            <ac:spMk id="10" creationId="{FF0D5503-8C62-8D73-B4AD-36F16A20C0BB}"/>
          </ac:spMkLst>
        </pc:spChg>
        <pc:spChg chg="add mod">
          <ac:chgData name="Nolwenn Poulain" userId="f6fb21663dad748d" providerId="LiveId" clId="{E9C8DCB3-F46D-45B2-8DD0-8AB41B87CAE8}" dt="2023-12-18T19:50:57.302" v="36" actId="164"/>
          <ac:spMkLst>
            <pc:docMk/>
            <pc:sldMk cId="1389696334" sldId="265"/>
            <ac:spMk id="11" creationId="{0AC307A3-2232-CD9B-2032-9E422842887A}"/>
          </ac:spMkLst>
        </pc:spChg>
        <pc:spChg chg="add mod">
          <ac:chgData name="Nolwenn Poulain" userId="f6fb21663dad748d" providerId="LiveId" clId="{E9C8DCB3-F46D-45B2-8DD0-8AB41B87CAE8}" dt="2023-12-18T19:51:24.074" v="46" actId="1076"/>
          <ac:spMkLst>
            <pc:docMk/>
            <pc:sldMk cId="1389696334" sldId="265"/>
            <ac:spMk id="15" creationId="{1A0F337C-3B57-18B0-304B-5DA6510FC7F6}"/>
          </ac:spMkLst>
        </pc:spChg>
        <pc:spChg chg="add del mod">
          <ac:chgData name="Nolwenn Poulain" userId="f6fb21663dad748d" providerId="LiveId" clId="{E9C8DCB3-F46D-45B2-8DD0-8AB41B87CAE8}" dt="2023-12-18T19:51:02.930" v="38" actId="478"/>
          <ac:spMkLst>
            <pc:docMk/>
            <pc:sldMk cId="1389696334" sldId="265"/>
            <ac:spMk id="16" creationId="{12422010-F265-38C0-14E5-11FE79FC3A85}"/>
          </ac:spMkLst>
        </pc:spChg>
        <pc:spChg chg="add mod">
          <ac:chgData name="Nolwenn Poulain" userId="f6fb21663dad748d" providerId="LiveId" clId="{E9C8DCB3-F46D-45B2-8DD0-8AB41B87CAE8}" dt="2023-12-18T19:51:57.515" v="56" actId="164"/>
          <ac:spMkLst>
            <pc:docMk/>
            <pc:sldMk cId="1389696334" sldId="265"/>
            <ac:spMk id="19" creationId="{E9279B39-C383-434D-F7F0-28F38FF14BB8}"/>
          </ac:spMkLst>
        </pc:spChg>
        <pc:spChg chg="add mod">
          <ac:chgData name="Nolwenn Poulain" userId="f6fb21663dad748d" providerId="LiveId" clId="{E9C8DCB3-F46D-45B2-8DD0-8AB41B87CAE8}" dt="2023-12-18T19:51:57.515" v="56" actId="164"/>
          <ac:spMkLst>
            <pc:docMk/>
            <pc:sldMk cId="1389696334" sldId="265"/>
            <ac:spMk id="20" creationId="{30B8DC67-B424-FD67-8EA0-401FD54CA3ED}"/>
          </ac:spMkLst>
        </pc:spChg>
        <pc:spChg chg="add mod">
          <ac:chgData name="Nolwenn Poulain" userId="f6fb21663dad748d" providerId="LiveId" clId="{E9C8DCB3-F46D-45B2-8DD0-8AB41B87CAE8}" dt="2023-12-18T19:52:45.982" v="61"/>
          <ac:spMkLst>
            <pc:docMk/>
            <pc:sldMk cId="1389696334" sldId="265"/>
            <ac:spMk id="22" creationId="{6FCF0AA2-4D1F-E38B-56E8-6FF552F6236E}"/>
          </ac:spMkLst>
        </pc:spChg>
        <pc:spChg chg="add mod">
          <ac:chgData name="Nolwenn Poulain" userId="f6fb21663dad748d" providerId="LiveId" clId="{E9C8DCB3-F46D-45B2-8DD0-8AB41B87CAE8}" dt="2023-12-18T20:52:13.387" v="930" actId="164"/>
          <ac:spMkLst>
            <pc:docMk/>
            <pc:sldMk cId="1389696334" sldId="265"/>
            <ac:spMk id="23" creationId="{7CD6D851-33F8-5C95-92FC-D4FD00107F42}"/>
          </ac:spMkLst>
        </pc:spChg>
        <pc:spChg chg="add mod">
          <ac:chgData name="Nolwenn Poulain" userId="f6fb21663dad748d" providerId="LiveId" clId="{E9C8DCB3-F46D-45B2-8DD0-8AB41B87CAE8}" dt="2023-12-18T20:52:13.387" v="930" actId="164"/>
          <ac:spMkLst>
            <pc:docMk/>
            <pc:sldMk cId="1389696334" sldId="265"/>
            <ac:spMk id="24" creationId="{01C04BFE-58DC-E6AA-C22E-6A37343E046A}"/>
          </ac:spMkLst>
        </pc:spChg>
        <pc:spChg chg="add mod">
          <ac:chgData name="Nolwenn Poulain" userId="f6fb21663dad748d" providerId="LiveId" clId="{E9C8DCB3-F46D-45B2-8DD0-8AB41B87CAE8}" dt="2023-12-18T20:58:56.369" v="1008" actId="12"/>
          <ac:spMkLst>
            <pc:docMk/>
            <pc:sldMk cId="1389696334" sldId="265"/>
            <ac:spMk id="27" creationId="{EEC7179D-970F-6D02-8D98-035379355B49}"/>
          </ac:spMkLst>
        </pc:spChg>
        <pc:grpChg chg="add mod">
          <ac:chgData name="Nolwenn Poulain" userId="f6fb21663dad748d" providerId="LiveId" clId="{E9C8DCB3-F46D-45B2-8DD0-8AB41B87CAE8}" dt="2023-12-18T19:51:57.515" v="56" actId="164"/>
          <ac:grpSpMkLst>
            <pc:docMk/>
            <pc:sldMk cId="1389696334" sldId="265"/>
            <ac:grpSpMk id="17" creationId="{51F0EEAF-C500-8E71-831B-E666B95F392E}"/>
          </ac:grpSpMkLst>
        </pc:grpChg>
        <pc:grpChg chg="add mod">
          <ac:chgData name="Nolwenn Poulain" userId="f6fb21663dad748d" providerId="LiveId" clId="{E9C8DCB3-F46D-45B2-8DD0-8AB41B87CAE8}" dt="2023-12-18T19:52:04.566" v="59" actId="1076"/>
          <ac:grpSpMkLst>
            <pc:docMk/>
            <pc:sldMk cId="1389696334" sldId="265"/>
            <ac:grpSpMk id="21" creationId="{B7EAFB28-19B8-B111-4CB0-1F5172010455}"/>
          </ac:grpSpMkLst>
        </pc:grpChg>
        <pc:grpChg chg="add mod">
          <ac:chgData name="Nolwenn Poulain" userId="f6fb21663dad748d" providerId="LiveId" clId="{E9C8DCB3-F46D-45B2-8DD0-8AB41B87CAE8}" dt="2023-12-18T20:52:24.394" v="931" actId="1076"/>
          <ac:grpSpMkLst>
            <pc:docMk/>
            <pc:sldMk cId="1389696334" sldId="265"/>
            <ac:grpSpMk id="25" creationId="{CF348E6F-807E-2339-26F4-468482343DA0}"/>
          </ac:grpSpMkLst>
        </pc:grpChg>
        <pc:cxnChg chg="add mod">
          <ac:chgData name="Nolwenn Poulain" userId="f6fb21663dad748d" providerId="LiveId" clId="{E9C8DCB3-F46D-45B2-8DD0-8AB41B87CAE8}" dt="2023-12-18T19:50:57.302" v="36" actId="164"/>
          <ac:cxnSpMkLst>
            <pc:docMk/>
            <pc:sldMk cId="1389696334" sldId="265"/>
            <ac:cxnSpMk id="12" creationId="{9A17889D-6E78-64B7-6F72-3D6E58A267E5}"/>
          </ac:cxnSpMkLst>
        </pc:cxnChg>
        <pc:cxnChg chg="add mod">
          <ac:chgData name="Nolwenn Poulain" userId="f6fb21663dad748d" providerId="LiveId" clId="{E9C8DCB3-F46D-45B2-8DD0-8AB41B87CAE8}" dt="2023-12-18T19:50:57.302" v="36" actId="164"/>
          <ac:cxnSpMkLst>
            <pc:docMk/>
            <pc:sldMk cId="1389696334" sldId="265"/>
            <ac:cxnSpMk id="13" creationId="{33009895-13E8-27A6-210A-B9949BBEF06A}"/>
          </ac:cxnSpMkLst>
        </pc:cxnChg>
        <pc:cxnChg chg="add mod">
          <ac:chgData name="Nolwenn Poulain" userId="f6fb21663dad748d" providerId="LiveId" clId="{E9C8DCB3-F46D-45B2-8DD0-8AB41B87CAE8}" dt="2023-12-18T19:51:07.475" v="39" actId="14100"/>
          <ac:cxnSpMkLst>
            <pc:docMk/>
            <pc:sldMk cId="1389696334" sldId="265"/>
            <ac:cxnSpMk id="14" creationId="{98FCDF22-6111-A8A7-9E19-C521F1ED3A44}"/>
          </ac:cxnSpMkLst>
        </pc:cxnChg>
      </pc:sldChg>
      <pc:sldChg chg="addSp delSp modSp add mod modShow">
        <pc:chgData name="Nolwenn Poulain" userId="f6fb21663dad748d" providerId="LiveId" clId="{E9C8DCB3-F46D-45B2-8DD0-8AB41B87CAE8}" dt="2023-12-18T21:12:47.102" v="1192" actId="2711"/>
        <pc:sldMkLst>
          <pc:docMk/>
          <pc:sldMk cId="4226253082" sldId="266"/>
        </pc:sldMkLst>
        <pc:spChg chg="mod">
          <ac:chgData name="Nolwenn Poulain" userId="f6fb21663dad748d" providerId="LiveId" clId="{E9C8DCB3-F46D-45B2-8DD0-8AB41B87CAE8}" dt="2023-12-18T20:59:17.364" v="1009" actId="113"/>
          <ac:spMkLst>
            <pc:docMk/>
            <pc:sldMk cId="4226253082" sldId="266"/>
            <ac:spMk id="2" creationId="{12017B65-80E0-BA07-3ED9-C9F99145D94D}"/>
          </ac:spMkLst>
        </pc:spChg>
        <pc:spChg chg="mod">
          <ac:chgData name="Nolwenn Poulain" userId="f6fb21663dad748d" providerId="LiveId" clId="{E9C8DCB3-F46D-45B2-8DD0-8AB41B87CAE8}" dt="2023-12-18T21:12:47.102" v="1192" actId="2711"/>
          <ac:spMkLst>
            <pc:docMk/>
            <pc:sldMk cId="4226253082" sldId="266"/>
            <ac:spMk id="3" creationId="{2F23AF71-2DBB-F8CE-2B8F-1B5E293117DC}"/>
          </ac:spMkLst>
        </pc:spChg>
        <pc:spChg chg="del">
          <ac:chgData name="Nolwenn Poulain" userId="f6fb21663dad748d" providerId="LiveId" clId="{E9C8DCB3-F46D-45B2-8DD0-8AB41B87CAE8}" dt="2023-12-18T20:08:02.031" v="283" actId="478"/>
          <ac:spMkLst>
            <pc:docMk/>
            <pc:sldMk cId="4226253082" sldId="266"/>
            <ac:spMk id="4" creationId="{07D58979-B78D-55EC-1E70-33AB7F838A41}"/>
          </ac:spMkLst>
        </pc:spChg>
        <pc:spChg chg="add mod">
          <ac:chgData name="Nolwenn Poulain" userId="f6fb21663dad748d" providerId="LiveId" clId="{E9C8DCB3-F46D-45B2-8DD0-8AB41B87CAE8}" dt="2023-12-18T20:59:24.005" v="1015" actId="403"/>
          <ac:spMkLst>
            <pc:docMk/>
            <pc:sldMk cId="4226253082" sldId="266"/>
            <ac:spMk id="7" creationId="{605970B5-866E-4C30-0551-01610B6D5341}"/>
          </ac:spMkLst>
        </pc:spChg>
        <pc:spChg chg="mod">
          <ac:chgData name="Nolwenn Poulain" userId="f6fb21663dad748d" providerId="LiveId" clId="{E9C8DCB3-F46D-45B2-8DD0-8AB41B87CAE8}" dt="2023-12-18T20:52:33.924" v="933"/>
          <ac:spMkLst>
            <pc:docMk/>
            <pc:sldMk cId="4226253082" sldId="266"/>
            <ac:spMk id="11" creationId="{DEF61434-0CB6-2CC8-7802-25517F014970}"/>
          </ac:spMkLst>
        </pc:spChg>
        <pc:spChg chg="mod">
          <ac:chgData name="Nolwenn Poulain" userId="f6fb21663dad748d" providerId="LiveId" clId="{E9C8DCB3-F46D-45B2-8DD0-8AB41B87CAE8}" dt="2023-12-18T20:52:33.924" v="933"/>
          <ac:spMkLst>
            <pc:docMk/>
            <pc:sldMk cId="4226253082" sldId="266"/>
            <ac:spMk id="12" creationId="{C9639654-68B6-B5C2-7851-8DEF258769A9}"/>
          </ac:spMkLst>
        </pc:spChg>
        <pc:grpChg chg="del">
          <ac:chgData name="Nolwenn Poulain" userId="f6fb21663dad748d" providerId="LiveId" clId="{E9C8DCB3-F46D-45B2-8DD0-8AB41B87CAE8}" dt="2023-12-18T19:58:15.417" v="140" actId="478"/>
          <ac:grpSpMkLst>
            <pc:docMk/>
            <pc:sldMk cId="4226253082" sldId="266"/>
            <ac:grpSpMk id="5" creationId="{695B9E96-A5C4-5363-D257-DD96739D525F}"/>
          </ac:grpSpMkLst>
        </pc:grpChg>
        <pc:grpChg chg="add mod">
          <ac:chgData name="Nolwenn Poulain" userId="f6fb21663dad748d" providerId="LiveId" clId="{E9C8DCB3-F46D-45B2-8DD0-8AB41B87CAE8}" dt="2023-12-18T20:52:33.924" v="933"/>
          <ac:grpSpMkLst>
            <pc:docMk/>
            <pc:sldMk cId="4226253082" sldId="266"/>
            <ac:grpSpMk id="10" creationId="{CBD02D18-A97E-B86F-784E-C20A3EE42B2C}"/>
          </ac:grpSpMkLst>
        </pc:grpChg>
      </pc:sldChg>
      <pc:sldChg chg="addSp delSp modSp new mod modShow">
        <pc:chgData name="Nolwenn Poulain" userId="f6fb21663dad748d" providerId="LiveId" clId="{E9C8DCB3-F46D-45B2-8DD0-8AB41B87CAE8}" dt="2023-12-18T21:03:48.269" v="1076" actId="113"/>
        <pc:sldMkLst>
          <pc:docMk/>
          <pc:sldMk cId="3398238456" sldId="267"/>
        </pc:sldMkLst>
        <pc:spChg chg="mod">
          <ac:chgData name="Nolwenn Poulain" userId="f6fb21663dad748d" providerId="LiveId" clId="{E9C8DCB3-F46D-45B2-8DD0-8AB41B87CAE8}" dt="2023-12-18T21:03:48.269" v="1076" actId="113"/>
          <ac:spMkLst>
            <pc:docMk/>
            <pc:sldMk cId="3398238456" sldId="267"/>
            <ac:spMk id="2" creationId="{89FE928D-3DCC-2CF5-67BB-FE88E62132A5}"/>
          </ac:spMkLst>
        </pc:spChg>
        <pc:spChg chg="add del mod">
          <ac:chgData name="Nolwenn Poulain" userId="f6fb21663dad748d" providerId="LiveId" clId="{E9C8DCB3-F46D-45B2-8DD0-8AB41B87CAE8}" dt="2023-12-18T21:03:20.530" v="1071" actId="1076"/>
          <ac:spMkLst>
            <pc:docMk/>
            <pc:sldMk cId="3398238456" sldId="267"/>
            <ac:spMk id="3" creationId="{474BC786-4E5B-69BA-402A-AC9CA21DF3AC}"/>
          </ac:spMkLst>
        </pc:spChg>
        <pc:spChg chg="del">
          <ac:chgData name="Nolwenn Poulain" userId="f6fb21663dad748d" providerId="LiveId" clId="{E9C8DCB3-F46D-45B2-8DD0-8AB41B87CAE8}" dt="2023-12-18T20:08:13.720" v="286" actId="478"/>
          <ac:spMkLst>
            <pc:docMk/>
            <pc:sldMk cId="3398238456" sldId="267"/>
            <ac:spMk id="4" creationId="{BF37A7C5-DE51-F9FB-08E4-EFC2C6665511}"/>
          </ac:spMkLst>
        </pc:spChg>
        <pc:spChg chg="add mod">
          <ac:chgData name="Nolwenn Poulain" userId="f6fb21663dad748d" providerId="LiveId" clId="{E9C8DCB3-F46D-45B2-8DD0-8AB41B87CAE8}" dt="2023-12-18T20:00:09.924" v="177" actId="14100"/>
          <ac:spMkLst>
            <pc:docMk/>
            <pc:sldMk cId="3398238456" sldId="267"/>
            <ac:spMk id="5" creationId="{050FDE76-1363-B939-5FB6-ECBED379C9CB}"/>
          </ac:spMkLst>
        </pc:spChg>
        <pc:spChg chg="add mod">
          <ac:chgData name="Nolwenn Poulain" userId="f6fb21663dad748d" providerId="LiveId" clId="{E9C8DCB3-F46D-45B2-8DD0-8AB41B87CAE8}" dt="2023-12-18T20:00:22.490" v="179" actId="208"/>
          <ac:spMkLst>
            <pc:docMk/>
            <pc:sldMk cId="3398238456" sldId="267"/>
            <ac:spMk id="8" creationId="{CC978323-7030-27A7-8DD8-118A8FBC53EB}"/>
          </ac:spMkLst>
        </pc:spChg>
        <pc:spChg chg="add mod">
          <ac:chgData name="Nolwenn Poulain" userId="f6fb21663dad748d" providerId="LiveId" clId="{E9C8DCB3-F46D-45B2-8DD0-8AB41B87CAE8}" dt="2023-12-18T20:01:00.183" v="187"/>
          <ac:spMkLst>
            <pc:docMk/>
            <pc:sldMk cId="3398238456" sldId="267"/>
            <ac:spMk id="18" creationId="{E7BAA539-5EF6-5D8D-B239-C1177B44B951}"/>
          </ac:spMkLst>
        </pc:spChg>
        <pc:spChg chg="add del mod">
          <ac:chgData name="Nolwenn Poulain" userId="f6fb21663dad748d" providerId="LiveId" clId="{E9C8DCB3-F46D-45B2-8DD0-8AB41B87CAE8}" dt="2023-12-18T20:34:44.753" v="441"/>
          <ac:spMkLst>
            <pc:docMk/>
            <pc:sldMk cId="3398238456" sldId="267"/>
            <ac:spMk id="20" creationId="{F4600536-4800-2BBF-A052-39F528DF36C9}"/>
          </ac:spMkLst>
        </pc:spChg>
        <pc:spChg chg="add del mod">
          <ac:chgData name="Nolwenn Poulain" userId="f6fb21663dad748d" providerId="LiveId" clId="{E9C8DCB3-F46D-45B2-8DD0-8AB41B87CAE8}" dt="2023-12-18T20:34:43.375" v="437"/>
          <ac:spMkLst>
            <pc:docMk/>
            <pc:sldMk cId="3398238456" sldId="267"/>
            <ac:spMk id="21" creationId="{99893FAE-E009-A557-FDD1-7678515F7B63}"/>
          </ac:spMkLst>
        </pc:spChg>
        <pc:spChg chg="mod">
          <ac:chgData name="Nolwenn Poulain" userId="f6fb21663dad748d" providerId="LiveId" clId="{E9C8DCB3-F46D-45B2-8DD0-8AB41B87CAE8}" dt="2023-12-18T20:52:40.373" v="936"/>
          <ac:spMkLst>
            <pc:docMk/>
            <pc:sldMk cId="3398238456" sldId="267"/>
            <ac:spMk id="23" creationId="{086ECB8C-5602-F741-DD51-8D9062C43F5A}"/>
          </ac:spMkLst>
        </pc:spChg>
        <pc:spChg chg="mod">
          <ac:chgData name="Nolwenn Poulain" userId="f6fb21663dad748d" providerId="LiveId" clId="{E9C8DCB3-F46D-45B2-8DD0-8AB41B87CAE8}" dt="2023-12-18T20:52:40.373" v="936"/>
          <ac:spMkLst>
            <pc:docMk/>
            <pc:sldMk cId="3398238456" sldId="267"/>
            <ac:spMk id="24" creationId="{FD6AC305-CFB1-DCC3-1D25-BA6F73A6F8EB}"/>
          </ac:spMkLst>
        </pc:spChg>
        <pc:grpChg chg="add mod">
          <ac:chgData name="Nolwenn Poulain" userId="f6fb21663dad748d" providerId="LiveId" clId="{E9C8DCB3-F46D-45B2-8DD0-8AB41B87CAE8}" dt="2023-12-18T20:11:32.688" v="297" actId="14100"/>
          <ac:grpSpMkLst>
            <pc:docMk/>
            <pc:sldMk cId="3398238456" sldId="267"/>
            <ac:grpSpMk id="10" creationId="{E7D7B82A-3E09-B18C-319C-7A25A20BAF3A}"/>
          </ac:grpSpMkLst>
        </pc:grpChg>
        <pc:grpChg chg="add mod">
          <ac:chgData name="Nolwenn Poulain" userId="f6fb21663dad748d" providerId="LiveId" clId="{E9C8DCB3-F46D-45B2-8DD0-8AB41B87CAE8}" dt="2023-12-18T20:52:40.373" v="936"/>
          <ac:grpSpMkLst>
            <pc:docMk/>
            <pc:sldMk cId="3398238456" sldId="267"/>
            <ac:grpSpMk id="22" creationId="{DF698C3D-0F32-C0A6-C0C0-6134C728915B}"/>
          </ac:grpSpMkLst>
        </pc:grpChg>
        <pc:graphicFrameChg chg="add del mod">
          <ac:chgData name="Nolwenn Poulain" userId="f6fb21663dad748d" providerId="LiveId" clId="{E9C8DCB3-F46D-45B2-8DD0-8AB41B87CAE8}" dt="2023-12-18T20:33:56.732" v="419"/>
          <ac:graphicFrameMkLst>
            <pc:docMk/>
            <pc:sldMk cId="3398238456" sldId="267"/>
            <ac:graphicFrameMk id="19" creationId="{43C8BA6D-4D82-1F32-69BA-FA6B449F0201}"/>
          </ac:graphicFrameMkLst>
        </pc:graphicFrameChg>
        <pc:picChg chg="add mod">
          <ac:chgData name="Nolwenn Poulain" userId="f6fb21663dad748d" providerId="LiveId" clId="{E9C8DCB3-F46D-45B2-8DD0-8AB41B87CAE8}" dt="2023-12-18T20:00:39.950" v="183" actId="1076"/>
          <ac:picMkLst>
            <pc:docMk/>
            <pc:sldMk cId="3398238456" sldId="267"/>
            <ac:picMk id="7" creationId="{F916621A-F213-97A2-BD07-E2F1DD5F37AC}"/>
          </ac:picMkLst>
        </pc:picChg>
        <pc:picChg chg="add mod">
          <ac:chgData name="Nolwenn Poulain" userId="f6fb21663dad748d" providerId="LiveId" clId="{E9C8DCB3-F46D-45B2-8DD0-8AB41B87CAE8}" dt="2023-12-18T20:11:39.492" v="300" actId="1076"/>
          <ac:picMkLst>
            <pc:docMk/>
            <pc:sldMk cId="3398238456" sldId="267"/>
            <ac:picMk id="7170" creationId="{2C9604C5-6058-B4BB-8469-C58B8576FADB}"/>
          </ac:picMkLst>
        </pc:picChg>
        <pc:picChg chg="add mod">
          <ac:chgData name="Nolwenn Poulain" userId="f6fb21663dad748d" providerId="LiveId" clId="{E9C8DCB3-F46D-45B2-8DD0-8AB41B87CAE8}" dt="2023-12-18T21:03:33.204" v="1073" actId="1076"/>
          <ac:picMkLst>
            <pc:docMk/>
            <pc:sldMk cId="3398238456" sldId="267"/>
            <ac:picMk id="7172" creationId="{77FFAA16-CDFF-F562-1B34-D0F9F274BE53}"/>
          </ac:picMkLst>
        </pc:picChg>
        <pc:cxnChg chg="add mod">
          <ac:chgData name="Nolwenn Poulain" userId="f6fb21663dad748d" providerId="LiveId" clId="{E9C8DCB3-F46D-45B2-8DD0-8AB41B87CAE8}" dt="2023-12-18T20:00:39.950" v="183" actId="1076"/>
          <ac:cxnSpMkLst>
            <pc:docMk/>
            <pc:sldMk cId="3398238456" sldId="267"/>
            <ac:cxnSpMk id="6" creationId="{F40F7C3E-A18F-28FD-9A70-EBE6001A25C0}"/>
          </ac:cxnSpMkLst>
        </pc:cxnChg>
        <pc:cxnChg chg="add mod">
          <ac:chgData name="Nolwenn Poulain" userId="f6fb21663dad748d" providerId="LiveId" clId="{E9C8DCB3-F46D-45B2-8DD0-8AB41B87CAE8}" dt="2023-12-18T20:00:45.860" v="185" actId="14100"/>
          <ac:cxnSpMkLst>
            <pc:docMk/>
            <pc:sldMk cId="3398238456" sldId="267"/>
            <ac:cxnSpMk id="9" creationId="{F552000D-2AD2-F7DA-0A09-EED3E634B272}"/>
          </ac:cxnSpMkLst>
        </pc:cxnChg>
      </pc:sldChg>
      <pc:sldChg chg="new del ord">
        <pc:chgData name="Nolwenn Poulain" userId="f6fb21663dad748d" providerId="LiveId" clId="{E9C8DCB3-F46D-45B2-8DD0-8AB41B87CAE8}" dt="2023-12-18T21:55:15.877" v="1505" actId="47"/>
        <pc:sldMkLst>
          <pc:docMk/>
          <pc:sldMk cId="582408494" sldId="268"/>
        </pc:sldMkLst>
      </pc:sldChg>
      <pc:sldChg chg="addSp delSp modSp new mod modShow">
        <pc:chgData name="Nolwenn Poulain" userId="f6fb21663dad748d" providerId="LiveId" clId="{E9C8DCB3-F46D-45B2-8DD0-8AB41B87CAE8}" dt="2023-12-18T21:05:00.200" v="1091" actId="1076"/>
        <pc:sldMkLst>
          <pc:docMk/>
          <pc:sldMk cId="4148272657" sldId="269"/>
        </pc:sldMkLst>
        <pc:spChg chg="mod">
          <ac:chgData name="Nolwenn Poulain" userId="f6fb21663dad748d" providerId="LiveId" clId="{E9C8DCB3-F46D-45B2-8DD0-8AB41B87CAE8}" dt="2023-12-18T21:04:18.809" v="1084" actId="113"/>
          <ac:spMkLst>
            <pc:docMk/>
            <pc:sldMk cId="4148272657" sldId="269"/>
            <ac:spMk id="2" creationId="{6B258AD2-9B48-0DB9-F4F7-4D98901AF8F6}"/>
          </ac:spMkLst>
        </pc:spChg>
        <pc:spChg chg="mod">
          <ac:chgData name="Nolwenn Poulain" userId="f6fb21663dad748d" providerId="LiveId" clId="{E9C8DCB3-F46D-45B2-8DD0-8AB41B87CAE8}" dt="2023-12-18T21:05:00.200" v="1091" actId="1076"/>
          <ac:spMkLst>
            <pc:docMk/>
            <pc:sldMk cId="4148272657" sldId="269"/>
            <ac:spMk id="3" creationId="{1A8C4113-7B18-EEB2-0964-ED8014D92994}"/>
          </ac:spMkLst>
        </pc:spChg>
        <pc:spChg chg="del">
          <ac:chgData name="Nolwenn Poulain" userId="f6fb21663dad748d" providerId="LiveId" clId="{E9C8DCB3-F46D-45B2-8DD0-8AB41B87CAE8}" dt="2023-12-18T20:08:17.870" v="287" actId="478"/>
          <ac:spMkLst>
            <pc:docMk/>
            <pc:sldMk cId="4148272657" sldId="269"/>
            <ac:spMk id="4" creationId="{BD3339E9-8ECD-4D22-094C-C1C0C3FA2137}"/>
          </ac:spMkLst>
        </pc:spChg>
        <pc:spChg chg="add mod">
          <ac:chgData name="Nolwenn Poulain" userId="f6fb21663dad748d" providerId="LiveId" clId="{E9C8DCB3-F46D-45B2-8DD0-8AB41B87CAE8}" dt="2023-12-18T20:04:42.988" v="217"/>
          <ac:spMkLst>
            <pc:docMk/>
            <pc:sldMk cId="4148272657" sldId="269"/>
            <ac:spMk id="5" creationId="{53A42F1D-7897-C64C-14F7-5A997AF4A35D}"/>
          </ac:spMkLst>
        </pc:spChg>
        <pc:spChg chg="add mod">
          <ac:chgData name="Nolwenn Poulain" userId="f6fb21663dad748d" providerId="LiveId" clId="{E9C8DCB3-F46D-45B2-8DD0-8AB41B87CAE8}" dt="2023-12-18T20:12:54.369" v="313" actId="1076"/>
          <ac:spMkLst>
            <pc:docMk/>
            <pc:sldMk cId="4148272657" sldId="269"/>
            <ac:spMk id="6" creationId="{D88E3AE9-9451-80E3-1536-9A01DE0FB0C8}"/>
          </ac:spMkLst>
        </pc:spChg>
        <pc:spChg chg="mod">
          <ac:chgData name="Nolwenn Poulain" userId="f6fb21663dad748d" providerId="LiveId" clId="{E9C8DCB3-F46D-45B2-8DD0-8AB41B87CAE8}" dt="2023-12-18T20:52:44.045" v="938"/>
          <ac:spMkLst>
            <pc:docMk/>
            <pc:sldMk cId="4148272657" sldId="269"/>
            <ac:spMk id="8" creationId="{CF412A03-8152-6420-8F4C-E6CDBF2432DC}"/>
          </ac:spMkLst>
        </pc:spChg>
        <pc:spChg chg="mod">
          <ac:chgData name="Nolwenn Poulain" userId="f6fb21663dad748d" providerId="LiveId" clId="{E9C8DCB3-F46D-45B2-8DD0-8AB41B87CAE8}" dt="2023-12-18T20:52:44.045" v="938"/>
          <ac:spMkLst>
            <pc:docMk/>
            <pc:sldMk cId="4148272657" sldId="269"/>
            <ac:spMk id="9" creationId="{6EDA51BE-A09F-E9A3-2BDA-E03902B311EC}"/>
          </ac:spMkLst>
        </pc:spChg>
        <pc:grpChg chg="add mod">
          <ac:chgData name="Nolwenn Poulain" userId="f6fb21663dad748d" providerId="LiveId" clId="{E9C8DCB3-F46D-45B2-8DD0-8AB41B87CAE8}" dt="2023-12-18T20:52:45.450" v="940" actId="1035"/>
          <ac:grpSpMkLst>
            <pc:docMk/>
            <pc:sldMk cId="4148272657" sldId="269"/>
            <ac:grpSpMk id="7" creationId="{057FCF61-A5D6-A5F5-A002-F245A021E687}"/>
          </ac:grpSpMkLst>
        </pc:grpChg>
        <pc:picChg chg="add mod">
          <ac:chgData name="Nolwenn Poulain" userId="f6fb21663dad748d" providerId="LiveId" clId="{E9C8DCB3-F46D-45B2-8DD0-8AB41B87CAE8}" dt="2023-12-18T20:12:57.038" v="314" actId="1076"/>
          <ac:picMkLst>
            <pc:docMk/>
            <pc:sldMk cId="4148272657" sldId="269"/>
            <ac:picMk id="6146" creationId="{198DDBED-2804-5687-845B-30DB09BB07F0}"/>
          </ac:picMkLst>
        </pc:picChg>
      </pc:sldChg>
      <pc:sldChg chg="addSp delSp modSp add mod">
        <pc:chgData name="Nolwenn Poulain" userId="f6fb21663dad748d" providerId="LiveId" clId="{E9C8DCB3-F46D-45B2-8DD0-8AB41B87CAE8}" dt="2023-12-18T21:08:42.760" v="1141" actId="1076"/>
        <pc:sldMkLst>
          <pc:docMk/>
          <pc:sldMk cId="3618188692" sldId="270"/>
        </pc:sldMkLst>
        <pc:spChg chg="mod">
          <ac:chgData name="Nolwenn Poulain" userId="f6fb21663dad748d" providerId="LiveId" clId="{E9C8DCB3-F46D-45B2-8DD0-8AB41B87CAE8}" dt="2023-12-18T21:07:22.695" v="1125"/>
          <ac:spMkLst>
            <pc:docMk/>
            <pc:sldMk cId="3618188692" sldId="270"/>
            <ac:spMk id="2" creationId="{FEC63A03-FAEA-057F-B5A9-2825374D4A01}"/>
          </ac:spMkLst>
        </pc:spChg>
        <pc:spChg chg="mod">
          <ac:chgData name="Nolwenn Poulain" userId="f6fb21663dad748d" providerId="LiveId" clId="{E9C8DCB3-F46D-45B2-8DD0-8AB41B87CAE8}" dt="2023-12-18T21:08:24.205" v="1138" actId="1076"/>
          <ac:spMkLst>
            <pc:docMk/>
            <pc:sldMk cId="3618188692" sldId="270"/>
            <ac:spMk id="3" creationId="{EEAA1B31-945B-7D70-C838-80F4A562516B}"/>
          </ac:spMkLst>
        </pc:spChg>
        <pc:spChg chg="del">
          <ac:chgData name="Nolwenn Poulain" userId="f6fb21663dad748d" providerId="LiveId" clId="{E9C8DCB3-F46D-45B2-8DD0-8AB41B87CAE8}" dt="2023-12-18T20:08:24.942" v="289" actId="478"/>
          <ac:spMkLst>
            <pc:docMk/>
            <pc:sldMk cId="3618188692" sldId="270"/>
            <ac:spMk id="4" creationId="{1DEDC15C-052E-15F7-A787-12436B15E9F6}"/>
          </ac:spMkLst>
        </pc:spChg>
        <pc:spChg chg="mod">
          <ac:chgData name="Nolwenn Poulain" userId="f6fb21663dad748d" providerId="LiveId" clId="{E9C8DCB3-F46D-45B2-8DD0-8AB41B87CAE8}" dt="2023-12-18T20:52:52.537" v="942"/>
          <ac:spMkLst>
            <pc:docMk/>
            <pc:sldMk cId="3618188692" sldId="270"/>
            <ac:spMk id="41" creationId="{A2472A45-7954-AC1F-4322-676296B662C0}"/>
          </ac:spMkLst>
        </pc:spChg>
        <pc:spChg chg="mod">
          <ac:chgData name="Nolwenn Poulain" userId="f6fb21663dad748d" providerId="LiveId" clId="{E9C8DCB3-F46D-45B2-8DD0-8AB41B87CAE8}" dt="2023-12-18T20:52:52.537" v="942"/>
          <ac:spMkLst>
            <pc:docMk/>
            <pc:sldMk cId="3618188692" sldId="270"/>
            <ac:spMk id="42" creationId="{3F627C1B-E11B-61F5-64A9-CC70354297D5}"/>
          </ac:spMkLst>
        </pc:spChg>
        <pc:spChg chg="mod">
          <ac:chgData name="Nolwenn Poulain" userId="f6fb21663dad748d" providerId="LiveId" clId="{E9C8DCB3-F46D-45B2-8DD0-8AB41B87CAE8}" dt="2023-12-18T21:08:35.194" v="1139"/>
          <ac:spMkLst>
            <pc:docMk/>
            <pc:sldMk cId="3618188692" sldId="270"/>
            <ac:spMk id="47" creationId="{CEBB9DC3-67A0-31B8-F20C-96BA9A61F49C}"/>
          </ac:spMkLst>
        </pc:spChg>
        <pc:spChg chg="mod">
          <ac:chgData name="Nolwenn Poulain" userId="f6fb21663dad748d" providerId="LiveId" clId="{E9C8DCB3-F46D-45B2-8DD0-8AB41B87CAE8}" dt="2023-12-18T21:08:35.194" v="1139"/>
          <ac:spMkLst>
            <pc:docMk/>
            <pc:sldMk cId="3618188692" sldId="270"/>
            <ac:spMk id="48" creationId="{806AC942-53F1-9E0A-A5BA-488BB1281ACD}"/>
          </ac:spMkLst>
        </pc:spChg>
        <pc:spChg chg="mod">
          <ac:chgData name="Nolwenn Poulain" userId="f6fb21663dad748d" providerId="LiveId" clId="{E9C8DCB3-F46D-45B2-8DD0-8AB41B87CAE8}" dt="2023-12-18T21:08:35.194" v="1139"/>
          <ac:spMkLst>
            <pc:docMk/>
            <pc:sldMk cId="3618188692" sldId="270"/>
            <ac:spMk id="49" creationId="{BD57DC38-7BBB-29C9-87B7-7B45EB885FC1}"/>
          </ac:spMkLst>
        </pc:spChg>
        <pc:spChg chg="mod">
          <ac:chgData name="Nolwenn Poulain" userId="f6fb21663dad748d" providerId="LiveId" clId="{E9C8DCB3-F46D-45B2-8DD0-8AB41B87CAE8}" dt="2023-12-18T21:08:35.194" v="1139"/>
          <ac:spMkLst>
            <pc:docMk/>
            <pc:sldMk cId="3618188692" sldId="270"/>
            <ac:spMk id="50" creationId="{BBE6D1EF-A7AE-6DBF-C075-E5197FC1E880}"/>
          </ac:spMkLst>
        </pc:spChg>
        <pc:spChg chg="mod">
          <ac:chgData name="Nolwenn Poulain" userId="f6fb21663dad748d" providerId="LiveId" clId="{E9C8DCB3-F46D-45B2-8DD0-8AB41B87CAE8}" dt="2023-12-18T21:08:35.194" v="1139"/>
          <ac:spMkLst>
            <pc:docMk/>
            <pc:sldMk cId="3618188692" sldId="270"/>
            <ac:spMk id="51" creationId="{170C2DD4-19B9-F7F2-8526-2F85E5110007}"/>
          </ac:spMkLst>
        </pc:spChg>
        <pc:spChg chg="mod">
          <ac:chgData name="Nolwenn Poulain" userId="f6fb21663dad748d" providerId="LiveId" clId="{E9C8DCB3-F46D-45B2-8DD0-8AB41B87CAE8}" dt="2023-12-18T21:08:35.194" v="1139"/>
          <ac:spMkLst>
            <pc:docMk/>
            <pc:sldMk cId="3618188692" sldId="270"/>
            <ac:spMk id="5144" creationId="{BD60A8FF-72E0-C2A1-845F-B418A26070B5}"/>
          </ac:spMkLst>
        </pc:spChg>
        <pc:spChg chg="mod">
          <ac:chgData name="Nolwenn Poulain" userId="f6fb21663dad748d" providerId="LiveId" clId="{E9C8DCB3-F46D-45B2-8DD0-8AB41B87CAE8}" dt="2023-12-18T21:08:35.194" v="1139"/>
          <ac:spMkLst>
            <pc:docMk/>
            <pc:sldMk cId="3618188692" sldId="270"/>
            <ac:spMk id="5145" creationId="{84BF6FD8-98D8-97BF-86AA-93A843F3ADC6}"/>
          </ac:spMkLst>
        </pc:spChg>
        <pc:grpChg chg="del">
          <ac:chgData name="Nolwenn Poulain" userId="f6fb21663dad748d" providerId="LiveId" clId="{E9C8DCB3-F46D-45B2-8DD0-8AB41B87CAE8}" dt="2023-12-18T20:05:17.833" v="230" actId="478"/>
          <ac:grpSpMkLst>
            <pc:docMk/>
            <pc:sldMk cId="3618188692" sldId="270"/>
            <ac:grpSpMk id="5" creationId="{5B09C3E2-D986-18EE-035C-010BC29D0530}"/>
          </ac:grpSpMkLst>
        </pc:grpChg>
        <pc:grpChg chg="add mod">
          <ac:chgData name="Nolwenn Poulain" userId="f6fb21663dad748d" providerId="LiveId" clId="{E9C8DCB3-F46D-45B2-8DD0-8AB41B87CAE8}" dt="2023-12-18T20:52:52.537" v="942"/>
          <ac:grpSpMkLst>
            <pc:docMk/>
            <pc:sldMk cId="3618188692" sldId="270"/>
            <ac:grpSpMk id="40" creationId="{70407C89-82AE-7382-E583-8F2A8552795F}"/>
          </ac:grpSpMkLst>
        </pc:grpChg>
        <pc:grpChg chg="add mod">
          <ac:chgData name="Nolwenn Poulain" userId="f6fb21663dad748d" providerId="LiveId" clId="{E9C8DCB3-F46D-45B2-8DD0-8AB41B87CAE8}" dt="2023-12-18T21:08:42.760" v="1141" actId="1076"/>
          <ac:grpSpMkLst>
            <pc:docMk/>
            <pc:sldMk cId="3618188692" sldId="270"/>
            <ac:grpSpMk id="43" creationId="{45F1EE06-1C44-515A-B8EB-9C727523117F}"/>
          </ac:grpSpMkLst>
        </pc:grpChg>
        <pc:grpChg chg="mod">
          <ac:chgData name="Nolwenn Poulain" userId="f6fb21663dad748d" providerId="LiveId" clId="{E9C8DCB3-F46D-45B2-8DD0-8AB41B87CAE8}" dt="2023-12-18T21:08:35.194" v="1139"/>
          <ac:grpSpMkLst>
            <pc:docMk/>
            <pc:sldMk cId="3618188692" sldId="270"/>
            <ac:grpSpMk id="44" creationId="{7352F715-B1BF-9AAC-CB2C-7C697DFD6951}"/>
          </ac:grpSpMkLst>
        </pc:grpChg>
        <pc:grpChg chg="mod">
          <ac:chgData name="Nolwenn Poulain" userId="f6fb21663dad748d" providerId="LiveId" clId="{E9C8DCB3-F46D-45B2-8DD0-8AB41B87CAE8}" dt="2023-12-18T21:08:35.194" v="1139"/>
          <ac:grpSpMkLst>
            <pc:docMk/>
            <pc:sldMk cId="3618188692" sldId="270"/>
            <ac:grpSpMk id="45" creationId="{968D61F1-F90A-105C-A061-DC9A58D4D727}"/>
          </ac:grpSpMkLst>
        </pc:grpChg>
        <pc:grpChg chg="mod">
          <ac:chgData name="Nolwenn Poulain" userId="f6fb21663dad748d" providerId="LiveId" clId="{E9C8DCB3-F46D-45B2-8DD0-8AB41B87CAE8}" dt="2023-12-18T21:08:35.194" v="1139"/>
          <ac:grpSpMkLst>
            <pc:docMk/>
            <pc:sldMk cId="3618188692" sldId="270"/>
            <ac:grpSpMk id="46" creationId="{02AA52CB-B3FF-4B05-3211-337C7B475FF7}"/>
          </ac:grpSpMkLst>
        </pc:grpChg>
        <pc:grpChg chg="mod">
          <ac:chgData name="Nolwenn Poulain" userId="f6fb21663dad748d" providerId="LiveId" clId="{E9C8DCB3-F46D-45B2-8DD0-8AB41B87CAE8}" dt="2023-12-18T21:08:35.194" v="1139"/>
          <ac:grpSpMkLst>
            <pc:docMk/>
            <pc:sldMk cId="3618188692" sldId="270"/>
            <ac:grpSpMk id="5120" creationId="{A70264CA-742E-ECF2-4639-9C1184AB6817}"/>
          </ac:grpSpMkLst>
        </pc:grp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2" creationId="{70905B98-1C1E-4660-18FA-9D99F776BCA7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3" creationId="{FFA2F94B-ED94-3D91-6407-2A710FCDF557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4" creationId="{AAF4DC1C-AFB8-75EE-9CED-C89F57704B3E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5" creationId="{20D19180-3E49-EC8F-DA79-51974D8CD217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6" creationId="{9F972B83-AB0A-8551-132F-66EDCAC5BD0B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7" creationId="{355C7563-238C-49BF-42DB-153DAB9103AB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8" creationId="{D7AA2373-7066-AE6C-5211-4B0102BA9CA9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9" creationId="{F5BF77BE-C96D-6356-116D-725C5E8C7F6A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60" creationId="{EB678A8B-8C88-0D47-B27F-9E022F7B1F05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61" creationId="{82ADED06-16D0-22E5-F72F-0B278BE8880A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62" creationId="{F581E194-0449-2793-C21D-8BE617F883FD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63" creationId="{84FEB09F-4C92-611B-E934-C550BD19EEF5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21" creationId="{417C3565-1D7A-5A18-7B33-F7A8334083F4}"/>
          </ac:picMkLst>
        </pc:picChg>
        <pc:picChg chg="add mod">
          <ac:chgData name="Nolwenn Poulain" userId="f6fb21663dad748d" providerId="LiveId" clId="{E9C8DCB3-F46D-45B2-8DD0-8AB41B87CAE8}" dt="2023-12-18T20:15:11.856" v="336" actId="1076"/>
          <ac:picMkLst>
            <pc:docMk/>
            <pc:sldMk cId="3618188692" sldId="270"/>
            <ac:picMk id="5122" creationId="{EA6CF7C6-A406-1029-47C5-65A4F8531D98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23" creationId="{5F0AB3A9-96F7-BF9D-5084-E164E2B452D2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24" creationId="{1665CCE9-CACB-867F-66C0-00CDE3C43B04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25" creationId="{8F8BAE25-A469-7F82-F684-788603FEC29D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26" creationId="{5C93E63B-FD0A-FE6E-DFD4-B5A10D4214F5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27" creationId="{BC423E1C-E97F-EF77-4A0A-FE69D53A6298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28" creationId="{9C30F5AD-821F-5A79-36D4-7D3746303722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29" creationId="{5DD9516A-E241-C4A5-E5EE-3F14DF1168B1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0" creationId="{6EE04652-749C-1833-7F2E-E167507533F8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1" creationId="{88607AA4-3796-98D1-2CFF-CA9908835361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2" creationId="{FE00DA07-A829-4AEA-ED9A-41D4E1D19F31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3" creationId="{5CA9C07D-7DC1-8354-A251-7107F73979A9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4" creationId="{7996276B-2E23-A9D1-9EA2-C25CC60E073B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5" creationId="{2CCF1FD2-4B29-DC0B-1040-6125415926AB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6" creationId="{303FF9C0-8A71-2BF6-2E79-D6D156731DDB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7" creationId="{7C999FAE-E6D7-448F-9E65-EB284EBD7C93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8" creationId="{5E7D60A7-B054-B56C-41E3-F49698F11CF9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39" creationId="{2F529A53-4EDD-AC0C-221A-266222E076DE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40" creationId="{0EA55AD5-0C59-2708-0CA0-C8B2117F50AE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41" creationId="{223D30F2-9A18-E3C4-D100-D3C0269AD38B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42" creationId="{56000EF5-B9AB-AC10-A757-F87E2AF3389B}"/>
          </ac:picMkLst>
        </pc:picChg>
        <pc:picChg chg="mod">
          <ac:chgData name="Nolwenn Poulain" userId="f6fb21663dad748d" providerId="LiveId" clId="{E9C8DCB3-F46D-45B2-8DD0-8AB41B87CAE8}" dt="2023-12-18T21:08:35.194" v="1139"/>
          <ac:picMkLst>
            <pc:docMk/>
            <pc:sldMk cId="3618188692" sldId="270"/>
            <ac:picMk id="5143" creationId="{B309576E-F60C-CA9B-BFE1-2F16828792F2}"/>
          </ac:picMkLst>
        </pc:pic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12" creationId="{CE203E7F-EAAD-E74A-D723-8D9A48F71943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13" creationId="{83520E96-68F4-EDFB-A66F-5AEB5EC01145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14" creationId="{C86E8569-DD78-2737-0389-15DBC7B63C2E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15" creationId="{5FADB66F-EAB7-1421-16C7-424E0B0EF4B8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21" creationId="{E2DA9B27-0546-8498-22A8-45A84E7B1AB2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22" creationId="{DDEE38E6-6865-A2AF-3ADB-6B563BCD0FB6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23" creationId="{0A893561-8399-AEB3-9E1F-4FDA7A88D796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31" creationId="{342202AB-63DA-00B3-ECE8-A129F1E624C4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33" creationId="{BC00FB28-5956-D50B-24E0-D03F5D296CE9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34" creationId="{BC1CF6E7-BA34-3E31-E534-55D3EED6D0A6}"/>
          </ac:cxnSpMkLst>
        </pc:cxnChg>
        <pc:cxnChg chg="mod">
          <ac:chgData name="Nolwenn Poulain" userId="f6fb21663dad748d" providerId="LiveId" clId="{E9C8DCB3-F46D-45B2-8DD0-8AB41B87CAE8}" dt="2023-12-18T20:05:17.833" v="230" actId="478"/>
          <ac:cxnSpMkLst>
            <pc:docMk/>
            <pc:sldMk cId="3618188692" sldId="270"/>
            <ac:cxnSpMk id="35" creationId="{2286C27A-5C09-6D7A-9372-567E4FA9EB1F}"/>
          </ac:cxnSpMkLst>
        </pc:cxnChg>
      </pc:sldChg>
      <pc:sldChg chg="addSp delSp modSp add mod">
        <pc:chgData name="Nolwenn Poulain" userId="f6fb21663dad748d" providerId="LiveId" clId="{E9C8DCB3-F46D-45B2-8DD0-8AB41B87CAE8}" dt="2023-12-18T21:11:37.528" v="1181" actId="113"/>
        <pc:sldMkLst>
          <pc:docMk/>
          <pc:sldMk cId="3634634351" sldId="271"/>
        </pc:sldMkLst>
        <pc:spChg chg="mod">
          <ac:chgData name="Nolwenn Poulain" userId="f6fb21663dad748d" providerId="LiveId" clId="{E9C8DCB3-F46D-45B2-8DD0-8AB41B87CAE8}" dt="2023-12-18T21:11:37.528" v="1181" actId="113"/>
          <ac:spMkLst>
            <pc:docMk/>
            <pc:sldMk cId="3634634351" sldId="271"/>
            <ac:spMk id="2" creationId="{FEC63A03-FAEA-057F-B5A9-2825374D4A01}"/>
          </ac:spMkLst>
        </pc:spChg>
        <pc:spChg chg="mod">
          <ac:chgData name="Nolwenn Poulain" userId="f6fb21663dad748d" providerId="LiveId" clId="{E9C8DCB3-F46D-45B2-8DD0-8AB41B87CAE8}" dt="2023-12-18T21:11:27.830" v="1180" actId="207"/>
          <ac:spMkLst>
            <pc:docMk/>
            <pc:sldMk cId="3634634351" sldId="271"/>
            <ac:spMk id="3" creationId="{EEAA1B31-945B-7D70-C838-80F4A562516B}"/>
          </ac:spMkLst>
        </pc:spChg>
        <pc:spChg chg="del">
          <ac:chgData name="Nolwenn Poulain" userId="f6fb21663dad748d" providerId="LiveId" clId="{E9C8DCB3-F46D-45B2-8DD0-8AB41B87CAE8}" dt="2023-12-18T20:08:31.440" v="291" actId="478"/>
          <ac:spMkLst>
            <pc:docMk/>
            <pc:sldMk cId="3634634351" sldId="271"/>
            <ac:spMk id="4" creationId="{1DEDC15C-052E-15F7-A787-12436B15E9F6}"/>
          </ac:spMkLst>
        </pc:spChg>
        <pc:spChg chg="mod">
          <ac:chgData name="Nolwenn Poulain" userId="f6fb21663dad748d" providerId="LiveId" clId="{E9C8DCB3-F46D-45B2-8DD0-8AB41B87CAE8}" dt="2023-12-18T20:53:00.857" v="947"/>
          <ac:spMkLst>
            <pc:docMk/>
            <pc:sldMk cId="3634634351" sldId="271"/>
            <ac:spMk id="41" creationId="{C2777CCF-EAE6-2B30-A074-4130B154E09D}"/>
          </ac:spMkLst>
        </pc:spChg>
        <pc:spChg chg="mod">
          <ac:chgData name="Nolwenn Poulain" userId="f6fb21663dad748d" providerId="LiveId" clId="{E9C8DCB3-F46D-45B2-8DD0-8AB41B87CAE8}" dt="2023-12-18T20:53:00.857" v="947"/>
          <ac:spMkLst>
            <pc:docMk/>
            <pc:sldMk cId="3634634351" sldId="271"/>
            <ac:spMk id="42" creationId="{766FFEC6-0216-2569-5964-EF6265885E6C}"/>
          </ac:spMkLst>
        </pc:spChg>
        <pc:spChg chg="add mod">
          <ac:chgData name="Nolwenn Poulain" userId="f6fb21663dad748d" providerId="LiveId" clId="{E9C8DCB3-F46D-45B2-8DD0-8AB41B87CAE8}" dt="2023-12-18T21:11:17.814" v="1176" actId="1076"/>
          <ac:spMkLst>
            <pc:docMk/>
            <pc:sldMk cId="3634634351" sldId="271"/>
            <ac:spMk id="43" creationId="{1F9CFC9D-363D-74B8-9842-0EBF2D4F77E0}"/>
          </ac:spMkLst>
        </pc:spChg>
        <pc:grpChg chg="del">
          <ac:chgData name="Nolwenn Poulain" userId="f6fb21663dad748d" providerId="LiveId" clId="{E9C8DCB3-F46D-45B2-8DD0-8AB41B87CAE8}" dt="2023-12-18T20:05:29.701" v="254" actId="478"/>
          <ac:grpSpMkLst>
            <pc:docMk/>
            <pc:sldMk cId="3634634351" sldId="271"/>
            <ac:grpSpMk id="5" creationId="{5B09C3E2-D986-18EE-035C-010BC29D0530}"/>
          </ac:grpSpMkLst>
        </pc:grpChg>
        <pc:grpChg chg="add mod">
          <ac:chgData name="Nolwenn Poulain" userId="f6fb21663dad748d" providerId="LiveId" clId="{E9C8DCB3-F46D-45B2-8DD0-8AB41B87CAE8}" dt="2023-12-18T20:53:00.857" v="947"/>
          <ac:grpSpMkLst>
            <pc:docMk/>
            <pc:sldMk cId="3634634351" sldId="271"/>
            <ac:grpSpMk id="40" creationId="{BD7008A7-CE00-40A6-3025-9A0E483CE113}"/>
          </ac:grpSpMkLst>
        </pc:grpChg>
        <pc:picChg chg="add mod">
          <ac:chgData name="Nolwenn Poulain" userId="f6fb21663dad748d" providerId="LiveId" clId="{E9C8DCB3-F46D-45B2-8DD0-8AB41B87CAE8}" dt="2023-12-18T21:11:19.577" v="1177" actId="1076"/>
          <ac:picMkLst>
            <pc:docMk/>
            <pc:sldMk cId="3634634351" sldId="271"/>
            <ac:picMk id="4098" creationId="{BA9AD020-B441-6745-08DA-323147BE568C}"/>
          </ac:picMkLst>
        </pc:pic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12" creationId="{CE203E7F-EAAD-E74A-D723-8D9A48F71943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13" creationId="{83520E96-68F4-EDFB-A66F-5AEB5EC01145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14" creationId="{C86E8569-DD78-2737-0389-15DBC7B63C2E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15" creationId="{5FADB66F-EAB7-1421-16C7-424E0B0EF4B8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21" creationId="{E2DA9B27-0546-8498-22A8-45A84E7B1AB2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22" creationId="{DDEE38E6-6865-A2AF-3ADB-6B563BCD0FB6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23" creationId="{0A893561-8399-AEB3-9E1F-4FDA7A88D796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31" creationId="{342202AB-63DA-00B3-ECE8-A129F1E624C4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33" creationId="{BC00FB28-5956-D50B-24E0-D03F5D296CE9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34" creationId="{BC1CF6E7-BA34-3E31-E534-55D3EED6D0A6}"/>
          </ac:cxnSpMkLst>
        </pc:cxnChg>
        <pc:cxnChg chg="mod">
          <ac:chgData name="Nolwenn Poulain" userId="f6fb21663dad748d" providerId="LiveId" clId="{E9C8DCB3-F46D-45B2-8DD0-8AB41B87CAE8}" dt="2023-12-18T20:05:29.701" v="254" actId="478"/>
          <ac:cxnSpMkLst>
            <pc:docMk/>
            <pc:sldMk cId="3634634351" sldId="271"/>
            <ac:cxnSpMk id="35" creationId="{2286C27A-5C09-6D7A-9372-567E4FA9EB1F}"/>
          </ac:cxnSpMkLst>
        </pc:cxnChg>
      </pc:sldChg>
      <pc:sldChg chg="addSp delSp modSp add mod ord">
        <pc:chgData name="Nolwenn Poulain" userId="f6fb21663dad748d" providerId="LiveId" clId="{E9C8DCB3-F46D-45B2-8DD0-8AB41B87CAE8}" dt="2023-12-18T21:09:44.961" v="1157" actId="1076"/>
        <pc:sldMkLst>
          <pc:docMk/>
          <pc:sldMk cId="2086056547" sldId="272"/>
        </pc:sldMkLst>
        <pc:spChg chg="mod">
          <ac:chgData name="Nolwenn Poulain" userId="f6fb21663dad748d" providerId="LiveId" clId="{E9C8DCB3-F46D-45B2-8DD0-8AB41B87CAE8}" dt="2023-12-18T21:08:52.296" v="1142" actId="113"/>
          <ac:spMkLst>
            <pc:docMk/>
            <pc:sldMk cId="2086056547" sldId="272"/>
            <ac:spMk id="2" creationId="{FEC63A03-FAEA-057F-B5A9-2825374D4A01}"/>
          </ac:spMkLst>
        </pc:spChg>
        <pc:spChg chg="mod">
          <ac:chgData name="Nolwenn Poulain" userId="f6fb21663dad748d" providerId="LiveId" clId="{E9C8DCB3-F46D-45B2-8DD0-8AB41B87CAE8}" dt="2023-12-18T21:09:44.961" v="1157" actId="1076"/>
          <ac:spMkLst>
            <pc:docMk/>
            <pc:sldMk cId="2086056547" sldId="272"/>
            <ac:spMk id="3" creationId="{EEAA1B31-945B-7D70-C838-80F4A562516B}"/>
          </ac:spMkLst>
        </pc:spChg>
        <pc:spChg chg="del">
          <ac:chgData name="Nolwenn Poulain" userId="f6fb21663dad748d" providerId="LiveId" clId="{E9C8DCB3-F46D-45B2-8DD0-8AB41B87CAE8}" dt="2023-12-18T20:08:28.697" v="290" actId="478"/>
          <ac:spMkLst>
            <pc:docMk/>
            <pc:sldMk cId="2086056547" sldId="272"/>
            <ac:spMk id="4" creationId="{1DEDC15C-052E-15F7-A787-12436B15E9F6}"/>
          </ac:spMkLst>
        </pc:spChg>
        <pc:spChg chg="mod">
          <ac:chgData name="Nolwenn Poulain" userId="f6fb21663dad748d" providerId="LiveId" clId="{E9C8DCB3-F46D-45B2-8DD0-8AB41B87CAE8}" dt="2023-12-18T20:52:54.836" v="943"/>
          <ac:spMkLst>
            <pc:docMk/>
            <pc:sldMk cId="2086056547" sldId="272"/>
            <ac:spMk id="41" creationId="{B0EA1DC8-57D5-CF89-F3A8-4CE0272E5632}"/>
          </ac:spMkLst>
        </pc:spChg>
        <pc:spChg chg="mod">
          <ac:chgData name="Nolwenn Poulain" userId="f6fb21663dad748d" providerId="LiveId" clId="{E9C8DCB3-F46D-45B2-8DD0-8AB41B87CAE8}" dt="2023-12-18T20:52:54.836" v="943"/>
          <ac:spMkLst>
            <pc:docMk/>
            <pc:sldMk cId="2086056547" sldId="272"/>
            <ac:spMk id="42" creationId="{284DEF96-527D-8E23-C639-C56804760E0E}"/>
          </ac:spMkLst>
        </pc:spChg>
        <pc:spChg chg="add mod">
          <ac:chgData name="Nolwenn Poulain" userId="f6fb21663dad748d" providerId="LiveId" clId="{E9C8DCB3-F46D-45B2-8DD0-8AB41B87CAE8}" dt="2023-12-18T21:09:33.998" v="1153" actId="1076"/>
          <ac:spMkLst>
            <pc:docMk/>
            <pc:sldMk cId="2086056547" sldId="272"/>
            <ac:spMk id="43" creationId="{1F89C4CE-0157-DDFA-CFA6-2745683CBE08}"/>
          </ac:spMkLst>
        </pc:spChg>
        <pc:grpChg chg="del">
          <ac:chgData name="Nolwenn Poulain" userId="f6fb21663dad748d" providerId="LiveId" clId="{E9C8DCB3-F46D-45B2-8DD0-8AB41B87CAE8}" dt="2023-12-18T20:05:34.502" v="255" actId="478"/>
          <ac:grpSpMkLst>
            <pc:docMk/>
            <pc:sldMk cId="2086056547" sldId="272"/>
            <ac:grpSpMk id="5" creationId="{5B09C3E2-D986-18EE-035C-010BC29D0530}"/>
          </ac:grpSpMkLst>
        </pc:grpChg>
        <pc:grpChg chg="add mod">
          <ac:chgData name="Nolwenn Poulain" userId="f6fb21663dad748d" providerId="LiveId" clId="{E9C8DCB3-F46D-45B2-8DD0-8AB41B87CAE8}" dt="2023-12-18T20:52:54.836" v="943"/>
          <ac:grpSpMkLst>
            <pc:docMk/>
            <pc:sldMk cId="2086056547" sldId="272"/>
            <ac:grpSpMk id="40" creationId="{848CCD2B-8320-9968-85F8-A8053231E4B7}"/>
          </ac:grpSpMkLst>
        </pc:grpChg>
        <pc:picChg chg="add mod">
          <ac:chgData name="Nolwenn Poulain" userId="f6fb21663dad748d" providerId="LiveId" clId="{E9C8DCB3-F46D-45B2-8DD0-8AB41B87CAE8}" dt="2023-12-18T21:09:30.506" v="1152" actId="1076"/>
          <ac:picMkLst>
            <pc:docMk/>
            <pc:sldMk cId="2086056547" sldId="272"/>
            <ac:picMk id="3074" creationId="{CC3FA3A6-11B0-7EE6-DAEA-90C9C20FCC3C}"/>
          </ac:picMkLst>
        </pc:pic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12" creationId="{CE203E7F-EAAD-E74A-D723-8D9A48F71943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13" creationId="{83520E96-68F4-EDFB-A66F-5AEB5EC01145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14" creationId="{C86E8569-DD78-2737-0389-15DBC7B63C2E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15" creationId="{5FADB66F-EAB7-1421-16C7-424E0B0EF4B8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21" creationId="{E2DA9B27-0546-8498-22A8-45A84E7B1AB2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22" creationId="{DDEE38E6-6865-A2AF-3ADB-6B563BCD0FB6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23" creationId="{0A893561-8399-AEB3-9E1F-4FDA7A88D796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31" creationId="{342202AB-63DA-00B3-ECE8-A129F1E624C4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33" creationId="{BC00FB28-5956-D50B-24E0-D03F5D296CE9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34" creationId="{BC1CF6E7-BA34-3E31-E534-55D3EED6D0A6}"/>
          </ac:cxnSpMkLst>
        </pc:cxnChg>
        <pc:cxnChg chg="mod">
          <ac:chgData name="Nolwenn Poulain" userId="f6fb21663dad748d" providerId="LiveId" clId="{E9C8DCB3-F46D-45B2-8DD0-8AB41B87CAE8}" dt="2023-12-18T20:05:34.502" v="255" actId="478"/>
          <ac:cxnSpMkLst>
            <pc:docMk/>
            <pc:sldMk cId="2086056547" sldId="272"/>
            <ac:cxnSpMk id="35" creationId="{2286C27A-5C09-6D7A-9372-567E4FA9EB1F}"/>
          </ac:cxnSpMkLst>
        </pc:cxnChg>
      </pc:sldChg>
      <pc:sldChg chg="addSp delSp modSp add mod">
        <pc:chgData name="Nolwenn Poulain" userId="f6fb21663dad748d" providerId="LiveId" clId="{E9C8DCB3-F46D-45B2-8DD0-8AB41B87CAE8}" dt="2023-12-18T21:12:02.547" v="1191" actId="2711"/>
        <pc:sldMkLst>
          <pc:docMk/>
          <pc:sldMk cId="2738699998" sldId="273"/>
        </pc:sldMkLst>
        <pc:spChg chg="mod">
          <ac:chgData name="Nolwenn Poulain" userId="f6fb21663dad748d" providerId="LiveId" clId="{E9C8DCB3-F46D-45B2-8DD0-8AB41B87CAE8}" dt="2023-12-18T21:11:41.613" v="1182" actId="113"/>
          <ac:spMkLst>
            <pc:docMk/>
            <pc:sldMk cId="2738699998" sldId="273"/>
            <ac:spMk id="2" creationId="{FEC63A03-FAEA-057F-B5A9-2825374D4A01}"/>
          </ac:spMkLst>
        </pc:spChg>
        <pc:spChg chg="mod">
          <ac:chgData name="Nolwenn Poulain" userId="f6fb21663dad748d" providerId="LiveId" clId="{E9C8DCB3-F46D-45B2-8DD0-8AB41B87CAE8}" dt="2023-12-18T21:12:02.547" v="1191" actId="2711"/>
          <ac:spMkLst>
            <pc:docMk/>
            <pc:sldMk cId="2738699998" sldId="273"/>
            <ac:spMk id="3" creationId="{EEAA1B31-945B-7D70-C838-80F4A562516B}"/>
          </ac:spMkLst>
        </pc:spChg>
        <pc:spChg chg="del">
          <ac:chgData name="Nolwenn Poulain" userId="f6fb21663dad748d" providerId="LiveId" clId="{E9C8DCB3-F46D-45B2-8DD0-8AB41B87CAE8}" dt="2023-12-18T20:08:34.240" v="292" actId="478"/>
          <ac:spMkLst>
            <pc:docMk/>
            <pc:sldMk cId="2738699998" sldId="273"/>
            <ac:spMk id="4" creationId="{1DEDC15C-052E-15F7-A787-12436B15E9F6}"/>
          </ac:spMkLst>
        </pc:spChg>
        <pc:spChg chg="mod">
          <ac:chgData name="Nolwenn Poulain" userId="f6fb21663dad748d" providerId="LiveId" clId="{E9C8DCB3-F46D-45B2-8DD0-8AB41B87CAE8}" dt="2023-12-18T21:11:50.334" v="1187" actId="403"/>
          <ac:spMkLst>
            <pc:docMk/>
            <pc:sldMk cId="2738699998" sldId="273"/>
            <ac:spMk id="41" creationId="{4D534505-2146-1DD1-27B1-C1FB569C8C06}"/>
          </ac:spMkLst>
        </pc:spChg>
        <pc:spChg chg="mod">
          <ac:chgData name="Nolwenn Poulain" userId="f6fb21663dad748d" providerId="LiveId" clId="{E9C8DCB3-F46D-45B2-8DD0-8AB41B87CAE8}" dt="2023-12-18T20:42:51.822" v="770" actId="1076"/>
          <ac:spMkLst>
            <pc:docMk/>
            <pc:sldMk cId="2738699998" sldId="273"/>
            <ac:spMk id="42" creationId="{CC146B58-A449-C3E1-6981-956976DEF884}"/>
          </ac:spMkLst>
        </pc:spChg>
        <pc:spChg chg="mod">
          <ac:chgData name="Nolwenn Poulain" userId="f6fb21663dad748d" providerId="LiveId" clId="{E9C8DCB3-F46D-45B2-8DD0-8AB41B87CAE8}" dt="2023-12-18T20:53:03.009" v="948"/>
          <ac:spMkLst>
            <pc:docMk/>
            <pc:sldMk cId="2738699998" sldId="273"/>
            <ac:spMk id="44" creationId="{89E812F3-A0F7-12BE-2ED2-CDDA0020D1ED}"/>
          </ac:spMkLst>
        </pc:spChg>
        <pc:spChg chg="mod">
          <ac:chgData name="Nolwenn Poulain" userId="f6fb21663dad748d" providerId="LiveId" clId="{E9C8DCB3-F46D-45B2-8DD0-8AB41B87CAE8}" dt="2023-12-18T20:53:03.009" v="948"/>
          <ac:spMkLst>
            <pc:docMk/>
            <pc:sldMk cId="2738699998" sldId="273"/>
            <ac:spMk id="45" creationId="{95FD1701-E78A-3FB2-BA5F-2A8AB81C4D3E}"/>
          </ac:spMkLst>
        </pc:spChg>
        <pc:grpChg chg="del">
          <ac:chgData name="Nolwenn Poulain" userId="f6fb21663dad748d" providerId="LiveId" clId="{E9C8DCB3-F46D-45B2-8DD0-8AB41B87CAE8}" dt="2023-12-18T20:05:40.947" v="263" actId="478"/>
          <ac:grpSpMkLst>
            <pc:docMk/>
            <pc:sldMk cId="2738699998" sldId="273"/>
            <ac:grpSpMk id="5" creationId="{5B09C3E2-D986-18EE-035C-010BC29D0530}"/>
          </ac:grpSpMkLst>
        </pc:grpChg>
        <pc:grpChg chg="add mod">
          <ac:chgData name="Nolwenn Poulain" userId="f6fb21663dad748d" providerId="LiveId" clId="{E9C8DCB3-F46D-45B2-8DD0-8AB41B87CAE8}" dt="2023-12-18T20:42:47.304" v="769" actId="1076"/>
          <ac:grpSpMkLst>
            <pc:docMk/>
            <pc:sldMk cId="2738699998" sldId="273"/>
            <ac:grpSpMk id="40" creationId="{0FDF7466-2EB9-7D94-8A64-140D15F1AC0E}"/>
          </ac:grpSpMkLst>
        </pc:grpChg>
        <pc:grpChg chg="add mod">
          <ac:chgData name="Nolwenn Poulain" userId="f6fb21663dad748d" providerId="LiveId" clId="{E9C8DCB3-F46D-45B2-8DD0-8AB41B87CAE8}" dt="2023-12-18T20:53:03.326" v="949" actId="1036"/>
          <ac:grpSpMkLst>
            <pc:docMk/>
            <pc:sldMk cId="2738699998" sldId="273"/>
            <ac:grpSpMk id="43" creationId="{ECB1CB17-FAB8-D5FC-AD3A-4CFBB22CC1B8}"/>
          </ac:grpSpMkLst>
        </pc:grp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12" creationId="{CE203E7F-EAAD-E74A-D723-8D9A48F71943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13" creationId="{83520E96-68F4-EDFB-A66F-5AEB5EC01145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14" creationId="{C86E8569-DD78-2737-0389-15DBC7B63C2E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15" creationId="{5FADB66F-EAB7-1421-16C7-424E0B0EF4B8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21" creationId="{E2DA9B27-0546-8498-22A8-45A84E7B1AB2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22" creationId="{DDEE38E6-6865-A2AF-3ADB-6B563BCD0FB6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23" creationId="{0A893561-8399-AEB3-9E1F-4FDA7A88D796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31" creationId="{342202AB-63DA-00B3-ECE8-A129F1E624C4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33" creationId="{BC00FB28-5956-D50B-24E0-D03F5D296CE9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34" creationId="{BC1CF6E7-BA34-3E31-E534-55D3EED6D0A6}"/>
          </ac:cxnSpMkLst>
        </pc:cxnChg>
        <pc:cxnChg chg="mod">
          <ac:chgData name="Nolwenn Poulain" userId="f6fb21663dad748d" providerId="LiveId" clId="{E9C8DCB3-F46D-45B2-8DD0-8AB41B87CAE8}" dt="2023-12-18T20:05:40.947" v="263" actId="478"/>
          <ac:cxnSpMkLst>
            <pc:docMk/>
            <pc:sldMk cId="2738699998" sldId="273"/>
            <ac:cxnSpMk id="35" creationId="{2286C27A-5C09-6D7A-9372-567E4FA9EB1F}"/>
          </ac:cxnSpMkLst>
        </pc:cxnChg>
      </pc:sldChg>
      <pc:sldChg chg="addSp delSp modSp new mod modShow">
        <pc:chgData name="Nolwenn Poulain" userId="f6fb21663dad748d" providerId="LiveId" clId="{E9C8DCB3-F46D-45B2-8DD0-8AB41B87CAE8}" dt="2023-12-18T21:03:42.935" v="1075" actId="313"/>
        <pc:sldMkLst>
          <pc:docMk/>
          <pc:sldMk cId="3415746529" sldId="274"/>
        </pc:sldMkLst>
        <pc:spChg chg="mod">
          <ac:chgData name="Nolwenn Poulain" userId="f6fb21663dad748d" providerId="LiveId" clId="{E9C8DCB3-F46D-45B2-8DD0-8AB41B87CAE8}" dt="2023-12-18T21:03:42.935" v="1075" actId="313"/>
          <ac:spMkLst>
            <pc:docMk/>
            <pc:sldMk cId="3415746529" sldId="274"/>
            <ac:spMk id="2" creationId="{49555E08-C268-353B-C916-C00346F7CD12}"/>
          </ac:spMkLst>
        </pc:spChg>
        <pc:spChg chg="mod">
          <ac:chgData name="Nolwenn Poulain" userId="f6fb21663dad748d" providerId="LiveId" clId="{E9C8DCB3-F46D-45B2-8DD0-8AB41B87CAE8}" dt="2023-12-18T21:02:41.816" v="1064" actId="1076"/>
          <ac:spMkLst>
            <pc:docMk/>
            <pc:sldMk cId="3415746529" sldId="274"/>
            <ac:spMk id="3" creationId="{F09F815F-8823-D566-134E-BE3AF5F9183F}"/>
          </ac:spMkLst>
        </pc:spChg>
        <pc:spChg chg="del">
          <ac:chgData name="Nolwenn Poulain" userId="f6fb21663dad748d" providerId="LiveId" clId="{E9C8DCB3-F46D-45B2-8DD0-8AB41B87CAE8}" dt="2023-12-18T20:26:40.776" v="370" actId="478"/>
          <ac:spMkLst>
            <pc:docMk/>
            <pc:sldMk cId="3415746529" sldId="274"/>
            <ac:spMk id="4" creationId="{2D1BF29C-D795-0E19-75B7-613282E18389}"/>
          </ac:spMkLst>
        </pc:spChg>
        <pc:spChg chg="add mod">
          <ac:chgData name="Nolwenn Poulain" userId="f6fb21663dad748d" providerId="LiveId" clId="{E9C8DCB3-F46D-45B2-8DD0-8AB41B87CAE8}" dt="2023-12-18T20:26:46.224" v="371"/>
          <ac:spMkLst>
            <pc:docMk/>
            <pc:sldMk cId="3415746529" sldId="274"/>
            <ac:spMk id="5" creationId="{A3DC5A5C-E3A4-0F36-F0D1-9A6A3F54C823}"/>
          </ac:spMkLst>
        </pc:spChg>
        <pc:spChg chg="mod">
          <ac:chgData name="Nolwenn Poulain" userId="f6fb21663dad748d" providerId="LiveId" clId="{E9C8DCB3-F46D-45B2-8DD0-8AB41B87CAE8}" dt="2023-12-18T20:52:37.674" v="935"/>
          <ac:spMkLst>
            <pc:docMk/>
            <pc:sldMk cId="3415746529" sldId="274"/>
            <ac:spMk id="7" creationId="{BC77E06D-06BC-85E0-09AD-27A9BA0BA2FB}"/>
          </ac:spMkLst>
        </pc:spChg>
        <pc:spChg chg="mod">
          <ac:chgData name="Nolwenn Poulain" userId="f6fb21663dad748d" providerId="LiveId" clId="{E9C8DCB3-F46D-45B2-8DD0-8AB41B87CAE8}" dt="2023-12-18T20:52:37.674" v="935"/>
          <ac:spMkLst>
            <pc:docMk/>
            <pc:sldMk cId="3415746529" sldId="274"/>
            <ac:spMk id="8" creationId="{8AF008DD-6285-037C-35EA-10D7FC47BB64}"/>
          </ac:spMkLst>
        </pc:spChg>
        <pc:spChg chg="add mod">
          <ac:chgData name="Nolwenn Poulain" userId="f6fb21663dad748d" providerId="LiveId" clId="{E9C8DCB3-F46D-45B2-8DD0-8AB41B87CAE8}" dt="2023-12-18T21:02:17.705" v="1060"/>
          <ac:spMkLst>
            <pc:docMk/>
            <pc:sldMk cId="3415746529" sldId="274"/>
            <ac:spMk id="9" creationId="{3D508D44-8677-43C7-AFFF-E9F84BB3FDEE}"/>
          </ac:spMkLst>
        </pc:spChg>
        <pc:grpChg chg="add mod">
          <ac:chgData name="Nolwenn Poulain" userId="f6fb21663dad748d" providerId="LiveId" clId="{E9C8DCB3-F46D-45B2-8DD0-8AB41B87CAE8}" dt="2023-12-18T20:52:37.674" v="935"/>
          <ac:grpSpMkLst>
            <pc:docMk/>
            <pc:sldMk cId="3415746529" sldId="274"/>
            <ac:grpSpMk id="6" creationId="{BB4F6A55-2A6F-08F6-D02B-DF293DD1CBBC}"/>
          </ac:grpSpMkLst>
        </pc:grpChg>
        <pc:picChg chg="add mod">
          <ac:chgData name="Nolwenn Poulain" userId="f6fb21663dad748d" providerId="LiveId" clId="{E9C8DCB3-F46D-45B2-8DD0-8AB41B87CAE8}" dt="2023-12-18T21:02:06.077" v="1059" actId="1076"/>
          <ac:picMkLst>
            <pc:docMk/>
            <pc:sldMk cId="3415746529" sldId="274"/>
            <ac:picMk id="12290" creationId="{356D7F3A-2797-5F41-CF96-92A53A965BB9}"/>
          </ac:picMkLst>
        </pc:picChg>
      </pc:sldChg>
      <pc:sldChg chg="addSp delSp modSp add mod">
        <pc:chgData name="Nolwenn Poulain" userId="f6fb21663dad748d" providerId="LiveId" clId="{E9C8DCB3-F46D-45B2-8DD0-8AB41B87CAE8}" dt="2023-12-18T21:04:10.507" v="1083" actId="113"/>
        <pc:sldMkLst>
          <pc:docMk/>
          <pc:sldMk cId="1560837760" sldId="275"/>
        </pc:sldMkLst>
        <pc:spChg chg="mod">
          <ac:chgData name="Nolwenn Poulain" userId="f6fb21663dad748d" providerId="LiveId" clId="{E9C8DCB3-F46D-45B2-8DD0-8AB41B87CAE8}" dt="2023-12-18T21:03:54.069" v="1077" actId="113"/>
          <ac:spMkLst>
            <pc:docMk/>
            <pc:sldMk cId="1560837760" sldId="275"/>
            <ac:spMk id="2" creationId="{89FE928D-3DCC-2CF5-67BB-FE88E62132A5}"/>
          </ac:spMkLst>
        </pc:spChg>
        <pc:spChg chg="mod">
          <ac:chgData name="Nolwenn Poulain" userId="f6fb21663dad748d" providerId="LiveId" clId="{E9C8DCB3-F46D-45B2-8DD0-8AB41B87CAE8}" dt="2023-12-18T21:04:10.507" v="1083" actId="113"/>
          <ac:spMkLst>
            <pc:docMk/>
            <pc:sldMk cId="1560837760" sldId="275"/>
            <ac:spMk id="3" creationId="{474BC786-4E5B-69BA-402A-AC9CA21DF3AC}"/>
          </ac:spMkLst>
        </pc:spChg>
        <pc:spChg chg="mod">
          <ac:chgData name="Nolwenn Poulain" userId="f6fb21663dad748d" providerId="LiveId" clId="{E9C8DCB3-F46D-45B2-8DD0-8AB41B87CAE8}" dt="2023-12-18T20:35:59.910" v="491"/>
          <ac:spMkLst>
            <pc:docMk/>
            <pc:sldMk cId="1560837760" sldId="275"/>
            <ac:spMk id="11" creationId="{AD07F7A6-43D4-ED45-B561-8D3D13A8EF7D}"/>
          </ac:spMkLst>
        </pc:spChg>
        <pc:spChg chg="mod">
          <ac:chgData name="Nolwenn Poulain" userId="f6fb21663dad748d" providerId="LiveId" clId="{E9C8DCB3-F46D-45B2-8DD0-8AB41B87CAE8}" dt="2023-12-18T20:35:59.910" v="491"/>
          <ac:spMkLst>
            <pc:docMk/>
            <pc:sldMk cId="1560837760" sldId="275"/>
            <ac:spMk id="12" creationId="{5F297C94-D5B1-C6C7-04B4-7F2FDD33EF48}"/>
          </ac:spMkLst>
        </pc:spChg>
        <pc:spChg chg="mod">
          <ac:chgData name="Nolwenn Poulain" userId="f6fb21663dad748d" providerId="LiveId" clId="{E9C8DCB3-F46D-45B2-8DD0-8AB41B87CAE8}" dt="2023-12-18T20:35:59.910" v="491"/>
          <ac:spMkLst>
            <pc:docMk/>
            <pc:sldMk cId="1560837760" sldId="275"/>
            <ac:spMk id="13" creationId="{02964502-FB42-7435-9F50-5D0FFC69AC03}"/>
          </ac:spMkLst>
        </pc:spChg>
        <pc:spChg chg="mod">
          <ac:chgData name="Nolwenn Poulain" userId="f6fb21663dad748d" providerId="LiveId" clId="{E9C8DCB3-F46D-45B2-8DD0-8AB41B87CAE8}" dt="2023-12-18T20:35:59.910" v="491"/>
          <ac:spMkLst>
            <pc:docMk/>
            <pc:sldMk cId="1560837760" sldId="275"/>
            <ac:spMk id="14" creationId="{9E25BA01-5FAD-6078-9AC7-2E0AB9D2612E}"/>
          </ac:spMkLst>
        </pc:spChg>
        <pc:spChg chg="mod">
          <ac:chgData name="Nolwenn Poulain" userId="f6fb21663dad748d" providerId="LiveId" clId="{E9C8DCB3-F46D-45B2-8DD0-8AB41B87CAE8}" dt="2023-12-18T20:35:59.910" v="491"/>
          <ac:spMkLst>
            <pc:docMk/>
            <pc:sldMk cId="1560837760" sldId="275"/>
            <ac:spMk id="19" creationId="{2466CD18-D571-BB55-570C-C27E154DF3E3}"/>
          </ac:spMkLst>
        </pc:spChg>
        <pc:spChg chg="mod">
          <ac:chgData name="Nolwenn Poulain" userId="f6fb21663dad748d" providerId="LiveId" clId="{E9C8DCB3-F46D-45B2-8DD0-8AB41B87CAE8}" dt="2023-12-18T20:35:59.910" v="491"/>
          <ac:spMkLst>
            <pc:docMk/>
            <pc:sldMk cId="1560837760" sldId="275"/>
            <ac:spMk id="35" creationId="{5D435E33-2294-B9DC-247B-F7353C7A7580}"/>
          </ac:spMkLst>
        </pc:spChg>
        <pc:spChg chg="mod">
          <ac:chgData name="Nolwenn Poulain" userId="f6fb21663dad748d" providerId="LiveId" clId="{E9C8DCB3-F46D-45B2-8DD0-8AB41B87CAE8}" dt="2023-12-18T20:52:42.084" v="937"/>
          <ac:spMkLst>
            <pc:docMk/>
            <pc:sldMk cId="1560837760" sldId="275"/>
            <ac:spMk id="52" creationId="{52653D10-5B0B-0F22-E33D-6CDD57EE9874}"/>
          </ac:spMkLst>
        </pc:spChg>
        <pc:spChg chg="mod">
          <ac:chgData name="Nolwenn Poulain" userId="f6fb21663dad748d" providerId="LiveId" clId="{E9C8DCB3-F46D-45B2-8DD0-8AB41B87CAE8}" dt="2023-12-18T20:52:42.084" v="937"/>
          <ac:spMkLst>
            <pc:docMk/>
            <pc:sldMk cId="1560837760" sldId="275"/>
            <ac:spMk id="53" creationId="{596DCEFF-85B7-1B0F-CF2C-510D2B61B4B7}"/>
          </ac:spMkLst>
        </pc:spChg>
        <pc:grpChg chg="add mod">
          <ac:chgData name="Nolwenn Poulain" userId="f6fb21663dad748d" providerId="LiveId" clId="{E9C8DCB3-F46D-45B2-8DD0-8AB41B87CAE8}" dt="2023-12-18T20:36:49.018" v="549" actId="1076"/>
          <ac:grpSpMkLst>
            <pc:docMk/>
            <pc:sldMk cId="1560837760" sldId="275"/>
            <ac:grpSpMk id="4" creationId="{AFDE1906-8BB8-DF05-682D-071304BE7273}"/>
          </ac:grpSpMkLst>
        </pc:grpChg>
        <pc:grpChg chg="del">
          <ac:chgData name="Nolwenn Poulain" userId="f6fb21663dad748d" providerId="LiveId" clId="{E9C8DCB3-F46D-45B2-8DD0-8AB41B87CAE8}" dt="2023-12-18T20:35:57.904" v="489" actId="478"/>
          <ac:grpSpMkLst>
            <pc:docMk/>
            <pc:sldMk cId="1560837760" sldId="275"/>
            <ac:grpSpMk id="10" creationId="{E7D7B82A-3E09-B18C-319C-7A25A20BAF3A}"/>
          </ac:grpSpMkLst>
        </pc:grpChg>
        <pc:grpChg chg="mod">
          <ac:chgData name="Nolwenn Poulain" userId="f6fb21663dad748d" providerId="LiveId" clId="{E9C8DCB3-F46D-45B2-8DD0-8AB41B87CAE8}" dt="2023-12-18T20:35:59.910" v="491"/>
          <ac:grpSpMkLst>
            <pc:docMk/>
            <pc:sldMk cId="1560837760" sldId="275"/>
            <ac:grpSpMk id="16" creationId="{9769A947-404E-B6F0-F16F-6E2E8BC514EF}"/>
          </ac:grpSpMkLst>
        </pc:grpChg>
        <pc:grpChg chg="mod">
          <ac:chgData name="Nolwenn Poulain" userId="f6fb21663dad748d" providerId="LiveId" clId="{E9C8DCB3-F46D-45B2-8DD0-8AB41B87CAE8}" dt="2023-12-18T20:35:59.910" v="491"/>
          <ac:grpSpMkLst>
            <pc:docMk/>
            <pc:sldMk cId="1560837760" sldId="275"/>
            <ac:grpSpMk id="17" creationId="{F798FE24-9903-9BFC-1003-CB2D665D5FDF}"/>
          </ac:grpSpMkLst>
        </pc:grpChg>
        <pc:grpChg chg="mod">
          <ac:chgData name="Nolwenn Poulain" userId="f6fb21663dad748d" providerId="LiveId" clId="{E9C8DCB3-F46D-45B2-8DD0-8AB41B87CAE8}" dt="2023-12-18T20:35:59.910" v="491"/>
          <ac:grpSpMkLst>
            <pc:docMk/>
            <pc:sldMk cId="1560837760" sldId="275"/>
            <ac:grpSpMk id="20" creationId="{D30DF392-9569-4BB1-AC43-CC1C93F96C0C}"/>
          </ac:grpSpMkLst>
        </pc:grpChg>
        <pc:grpChg chg="mod">
          <ac:chgData name="Nolwenn Poulain" userId="f6fb21663dad748d" providerId="LiveId" clId="{E9C8DCB3-F46D-45B2-8DD0-8AB41B87CAE8}" dt="2023-12-18T20:35:59.910" v="491"/>
          <ac:grpSpMkLst>
            <pc:docMk/>
            <pc:sldMk cId="1560837760" sldId="275"/>
            <ac:grpSpMk id="21" creationId="{890B5945-65BB-B9D1-20F3-6638960EC185}"/>
          </ac:grpSpMkLst>
        </pc:grpChg>
        <pc:grpChg chg="mod">
          <ac:chgData name="Nolwenn Poulain" userId="f6fb21663dad748d" providerId="LiveId" clId="{E9C8DCB3-F46D-45B2-8DD0-8AB41B87CAE8}" dt="2023-12-18T20:35:59.910" v="491"/>
          <ac:grpSpMkLst>
            <pc:docMk/>
            <pc:sldMk cId="1560837760" sldId="275"/>
            <ac:grpSpMk id="22" creationId="{5B007AB7-C4DA-70B4-9550-F7796E194201}"/>
          </ac:grpSpMkLst>
        </pc:grpChg>
        <pc:grpChg chg="mod">
          <ac:chgData name="Nolwenn Poulain" userId="f6fb21663dad748d" providerId="LiveId" clId="{E9C8DCB3-F46D-45B2-8DD0-8AB41B87CAE8}" dt="2023-12-18T20:35:59.910" v="491"/>
          <ac:grpSpMkLst>
            <pc:docMk/>
            <pc:sldMk cId="1560837760" sldId="275"/>
            <ac:grpSpMk id="36" creationId="{F00D4593-FE63-41EF-0EE2-95CBF945FD46}"/>
          </ac:grpSpMkLst>
        </pc:grpChg>
        <pc:grpChg chg="mod">
          <ac:chgData name="Nolwenn Poulain" userId="f6fb21663dad748d" providerId="LiveId" clId="{E9C8DCB3-F46D-45B2-8DD0-8AB41B87CAE8}" dt="2023-12-18T20:35:59.910" v="491"/>
          <ac:grpSpMkLst>
            <pc:docMk/>
            <pc:sldMk cId="1560837760" sldId="275"/>
            <ac:grpSpMk id="37" creationId="{38A72538-5741-1A0B-0C3E-EEBAA288D981}"/>
          </ac:grpSpMkLst>
        </pc:grpChg>
        <pc:grpChg chg="mod">
          <ac:chgData name="Nolwenn Poulain" userId="f6fb21663dad748d" providerId="LiveId" clId="{E9C8DCB3-F46D-45B2-8DD0-8AB41B87CAE8}" dt="2023-12-18T20:35:59.910" v="491"/>
          <ac:grpSpMkLst>
            <pc:docMk/>
            <pc:sldMk cId="1560837760" sldId="275"/>
            <ac:grpSpMk id="38" creationId="{BB07DA6E-8404-DA27-10D0-E3D87AAE28EB}"/>
          </ac:grpSpMkLst>
        </pc:grpChg>
        <pc:grpChg chg="add mod">
          <ac:chgData name="Nolwenn Poulain" userId="f6fb21663dad748d" providerId="LiveId" clId="{E9C8DCB3-F46D-45B2-8DD0-8AB41B87CAE8}" dt="2023-12-18T20:52:42.084" v="937"/>
          <ac:grpSpMkLst>
            <pc:docMk/>
            <pc:sldMk cId="1560837760" sldId="275"/>
            <ac:grpSpMk id="51" creationId="{02E66D13-DCFE-9C50-4137-87361CBA1543}"/>
          </ac:grpSpMkLst>
        </pc:grpChg>
        <pc:picChg chg="del">
          <ac:chgData name="Nolwenn Poulain" userId="f6fb21663dad748d" providerId="LiveId" clId="{E9C8DCB3-F46D-45B2-8DD0-8AB41B87CAE8}" dt="2023-12-18T20:35:58.908" v="490" actId="478"/>
          <ac:picMkLst>
            <pc:docMk/>
            <pc:sldMk cId="1560837760" sldId="275"/>
            <ac:picMk id="7170" creationId="{2C9604C5-6058-B4BB-8469-C58B8576FADB}"/>
          </ac:picMkLst>
        </pc:picChg>
        <pc:picChg chg="del">
          <ac:chgData name="Nolwenn Poulain" userId="f6fb21663dad748d" providerId="LiveId" clId="{E9C8DCB3-F46D-45B2-8DD0-8AB41B87CAE8}" dt="2023-12-18T20:35:55.210" v="488" actId="478"/>
          <ac:picMkLst>
            <pc:docMk/>
            <pc:sldMk cId="1560837760" sldId="275"/>
            <ac:picMk id="7172" creationId="{77FFAA16-CDFF-F562-1B34-D0F9F274BE53}"/>
          </ac:picMkLst>
        </pc:picChg>
        <pc:picChg chg="add del mod">
          <ac:chgData name="Nolwenn Poulain" userId="f6fb21663dad748d" providerId="LiveId" clId="{E9C8DCB3-F46D-45B2-8DD0-8AB41B87CAE8}" dt="2023-12-18T20:37:12.092" v="551" actId="478"/>
          <ac:picMkLst>
            <pc:docMk/>
            <pc:sldMk cId="1560837760" sldId="275"/>
            <ac:picMk id="13314" creationId="{4FD38680-31B5-61F9-FF9C-C10297FC3B0F}"/>
          </ac:picMkLst>
        </pc:picChg>
        <pc:picChg chg="add mod">
          <ac:chgData name="Nolwenn Poulain" userId="f6fb21663dad748d" providerId="LiveId" clId="{E9C8DCB3-F46D-45B2-8DD0-8AB41B87CAE8}" dt="2023-12-18T20:37:36.864" v="557" actId="1076"/>
          <ac:picMkLst>
            <pc:docMk/>
            <pc:sldMk cId="1560837760" sldId="275"/>
            <ac:picMk id="13316" creationId="{48C9C1CF-A4A3-3119-E991-CE8F2F4B0524}"/>
          </ac:picMkLst>
        </pc:picChg>
        <pc:cxnChg chg="mod">
          <ac:chgData name="Nolwenn Poulain" userId="f6fb21663dad748d" providerId="LiveId" clId="{E9C8DCB3-F46D-45B2-8DD0-8AB41B87CAE8}" dt="2023-12-18T20:35:57.904" v="489" actId="478"/>
          <ac:cxnSpMkLst>
            <pc:docMk/>
            <pc:sldMk cId="1560837760" sldId="275"/>
            <ac:cxnSpMk id="6" creationId="{F40F7C3E-A18F-28FD-9A70-EBE6001A25C0}"/>
          </ac:cxnSpMkLst>
        </pc:cxnChg>
        <pc:cxnChg chg="mod">
          <ac:chgData name="Nolwenn Poulain" userId="f6fb21663dad748d" providerId="LiveId" clId="{E9C8DCB3-F46D-45B2-8DD0-8AB41B87CAE8}" dt="2023-12-18T20:35:57.904" v="489" actId="478"/>
          <ac:cxnSpMkLst>
            <pc:docMk/>
            <pc:sldMk cId="1560837760" sldId="275"/>
            <ac:cxnSpMk id="9" creationId="{F552000D-2AD2-F7DA-0A09-EED3E634B272}"/>
          </ac:cxnSpMkLst>
        </pc:cxnChg>
        <pc:cxnChg chg="del mod">
          <ac:chgData name="Nolwenn Poulain" userId="f6fb21663dad748d" providerId="LiveId" clId="{E9C8DCB3-F46D-45B2-8DD0-8AB41B87CAE8}" dt="2023-12-18T20:36:05.037" v="493" actId="478"/>
          <ac:cxnSpMkLst>
            <pc:docMk/>
            <pc:sldMk cId="1560837760" sldId="275"/>
            <ac:cxnSpMk id="15" creationId="{262C6B7F-A10F-D6DF-9384-A35C27DD4FA1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23" creationId="{ECA90133-A1A8-91AE-7773-8106AA8D3960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24" creationId="{9BD609AF-838F-4945-1492-6D684792C39F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25" creationId="{8F41B00E-0A57-2E43-0C6E-7E1DD430ECD5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26" creationId="{261E0FB1-6F56-DDD1-0A14-68131F1E1AAB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27" creationId="{06604C9C-0FDA-D770-AFE8-ED1A693F47AA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28" creationId="{A8B59907-CDDF-D051-3AEE-27FF3DC1AE7D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29" creationId="{23BF97CB-9134-9C41-D616-EF9A1AE5A366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30" creationId="{40A99280-C3A7-0813-AC16-A2A05BC66059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31" creationId="{AA479572-C953-7AF3-EF77-B337BB281967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32" creationId="{70DD21DC-D0E7-DFFE-5129-DEE8837E045C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33" creationId="{23B20623-3396-2BF3-6A51-D91D300D5CA9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34" creationId="{519EE7E5-22CA-2EC3-7470-6D6DD853704A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39" creationId="{6CAAC738-A334-2EB5-433B-3091025E50F7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0" creationId="{4FFF0782-52DB-C084-F417-7D3114994A23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1" creationId="{5B9B3902-CDE9-3FE7-3D77-9B0674E0DBDA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2" creationId="{3924FD8D-A223-78E9-F6FF-6BF467CF2599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3" creationId="{A906F9FC-4F2E-8B0B-F61F-CD6F0618326E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4" creationId="{0C65A2EF-0C8E-4639-E345-B90AEA7708A6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5" creationId="{F6FA8689-F3F4-A38A-D916-8480A107C211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6" creationId="{914BC3A6-97AE-C8D9-197A-5CF3B54F1107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7" creationId="{FF8DC58C-A4AB-E777-5E49-25D9B0EB71AA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8" creationId="{44E92070-05CE-8BE7-4F0A-17AC30560DFE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49" creationId="{D41259FC-AF23-DC92-5F7F-309B7AFB9415}"/>
          </ac:cxnSpMkLst>
        </pc:cxnChg>
        <pc:cxnChg chg="mod">
          <ac:chgData name="Nolwenn Poulain" userId="f6fb21663dad748d" providerId="LiveId" clId="{E9C8DCB3-F46D-45B2-8DD0-8AB41B87CAE8}" dt="2023-12-18T20:35:59.910" v="491"/>
          <ac:cxnSpMkLst>
            <pc:docMk/>
            <pc:sldMk cId="1560837760" sldId="275"/>
            <ac:cxnSpMk id="50" creationId="{0DAB4369-EB29-A0C3-67C3-9C689851BBB0}"/>
          </ac:cxnSpMkLst>
        </pc:cxnChg>
      </pc:sldChg>
      <pc:sldChg chg="addSp delSp modSp add mod">
        <pc:chgData name="Nolwenn Poulain" userId="f6fb21663dad748d" providerId="LiveId" clId="{E9C8DCB3-F46D-45B2-8DD0-8AB41B87CAE8}" dt="2023-12-18T21:10:52.474" v="1171" actId="1076"/>
        <pc:sldMkLst>
          <pc:docMk/>
          <pc:sldMk cId="3110117988" sldId="276"/>
        </pc:sldMkLst>
        <pc:spChg chg="mod">
          <ac:chgData name="Nolwenn Poulain" userId="f6fb21663dad748d" providerId="LiveId" clId="{E9C8DCB3-F46D-45B2-8DD0-8AB41B87CAE8}" dt="2023-12-18T21:09:56.955" v="1158" actId="113"/>
          <ac:spMkLst>
            <pc:docMk/>
            <pc:sldMk cId="3110117988" sldId="276"/>
            <ac:spMk id="2" creationId="{FEC63A03-FAEA-057F-B5A9-2825374D4A01}"/>
          </ac:spMkLst>
        </pc:spChg>
        <pc:spChg chg="mod">
          <ac:chgData name="Nolwenn Poulain" userId="f6fb21663dad748d" providerId="LiveId" clId="{E9C8DCB3-F46D-45B2-8DD0-8AB41B87CAE8}" dt="2023-12-18T21:10:52.474" v="1171" actId="1076"/>
          <ac:spMkLst>
            <pc:docMk/>
            <pc:sldMk cId="3110117988" sldId="276"/>
            <ac:spMk id="3" creationId="{EEAA1B31-945B-7D70-C838-80F4A562516B}"/>
          </ac:spMkLst>
        </pc:spChg>
        <pc:spChg chg="add mod">
          <ac:chgData name="Nolwenn Poulain" userId="f6fb21663dad748d" providerId="LiveId" clId="{E9C8DCB3-F46D-45B2-8DD0-8AB41B87CAE8}" dt="2023-12-18T20:40:20.560" v="584" actId="1076"/>
          <ac:spMkLst>
            <pc:docMk/>
            <pc:sldMk cId="3110117988" sldId="276"/>
            <ac:spMk id="4" creationId="{86954093-A6C1-0F89-9B8D-10985B640F50}"/>
          </ac:spMkLst>
        </pc:spChg>
        <pc:spChg chg="mod">
          <ac:chgData name="Nolwenn Poulain" userId="f6fb21663dad748d" providerId="LiveId" clId="{E9C8DCB3-F46D-45B2-8DD0-8AB41B87CAE8}" dt="2023-12-18T20:52:57.043" v="944"/>
          <ac:spMkLst>
            <pc:docMk/>
            <pc:sldMk cId="3110117988" sldId="276"/>
            <ac:spMk id="6" creationId="{2079AFA8-1EEB-2B05-A7A5-9B0BE336F2E2}"/>
          </ac:spMkLst>
        </pc:spChg>
        <pc:spChg chg="mod">
          <ac:chgData name="Nolwenn Poulain" userId="f6fb21663dad748d" providerId="LiveId" clId="{E9C8DCB3-F46D-45B2-8DD0-8AB41B87CAE8}" dt="2023-12-18T20:52:57.043" v="944"/>
          <ac:spMkLst>
            <pc:docMk/>
            <pc:sldMk cId="3110117988" sldId="276"/>
            <ac:spMk id="7" creationId="{E26967A3-A875-D507-186D-6C27B6638C73}"/>
          </ac:spMkLst>
        </pc:spChg>
        <pc:spChg chg="add mod">
          <ac:chgData name="Nolwenn Poulain" userId="f6fb21663dad748d" providerId="LiveId" clId="{E9C8DCB3-F46D-45B2-8DD0-8AB41B87CAE8}" dt="2023-12-18T21:10:49.001" v="1170" actId="14100"/>
          <ac:spMkLst>
            <pc:docMk/>
            <pc:sldMk cId="3110117988" sldId="276"/>
            <ac:spMk id="9" creationId="{86E49B30-67C7-A605-A6BA-13284FF92374}"/>
          </ac:spMkLst>
        </pc:spChg>
        <pc:grpChg chg="add mod">
          <ac:chgData name="Nolwenn Poulain" userId="f6fb21663dad748d" providerId="LiveId" clId="{E9C8DCB3-F46D-45B2-8DD0-8AB41B87CAE8}" dt="2023-12-18T20:52:58.430" v="946" actId="1035"/>
          <ac:grpSpMkLst>
            <pc:docMk/>
            <pc:sldMk cId="3110117988" sldId="276"/>
            <ac:grpSpMk id="5" creationId="{D3F9E71D-C64B-765A-D805-9012228A1B8F}"/>
          </ac:grpSpMkLst>
        </pc:grpChg>
        <pc:picChg chg="del">
          <ac:chgData name="Nolwenn Poulain" userId="f6fb21663dad748d" providerId="LiveId" clId="{E9C8DCB3-F46D-45B2-8DD0-8AB41B87CAE8}" dt="2023-12-18T20:39:11.934" v="561" actId="478"/>
          <ac:picMkLst>
            <pc:docMk/>
            <pc:sldMk cId="3110117988" sldId="276"/>
            <ac:picMk id="3074" creationId="{CC3FA3A6-11B0-7EE6-DAEA-90C9C20FCC3C}"/>
          </ac:picMkLst>
        </pc:picChg>
        <pc:picChg chg="add mod">
          <ac:chgData name="Nolwenn Poulain" userId="f6fb21663dad748d" providerId="LiveId" clId="{E9C8DCB3-F46D-45B2-8DD0-8AB41B87CAE8}" dt="2023-12-18T20:41:06.091" v="588" actId="1076"/>
          <ac:picMkLst>
            <pc:docMk/>
            <pc:sldMk cId="3110117988" sldId="276"/>
            <ac:picMk id="14338" creationId="{339176D5-5DC3-3810-D50B-D98CC0BB0517}"/>
          </ac:picMkLst>
        </pc:picChg>
      </pc:sldChg>
      <pc:sldChg chg="new">
        <pc:chgData name="Nolwenn Poulain" userId="f6fb21663dad748d" providerId="LiveId" clId="{E9C8DCB3-F46D-45B2-8DD0-8AB41B87CAE8}" dt="2023-12-19T10:25:04.290" v="1513" actId="680"/>
        <pc:sldMkLst>
          <pc:docMk/>
          <pc:sldMk cId="3737385347" sldId="277"/>
        </pc:sldMkLst>
      </pc:sldChg>
      <pc:sldChg chg="addSp delSp modSp add mod ord modAnim">
        <pc:chgData name="Nolwenn Poulain" userId="f6fb21663dad748d" providerId="LiveId" clId="{E9C8DCB3-F46D-45B2-8DD0-8AB41B87CAE8}" dt="2023-12-19T10:55:57.411" v="1749"/>
        <pc:sldMkLst>
          <pc:docMk/>
          <pc:sldMk cId="4048684098" sldId="278"/>
        </pc:sldMkLst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4" creationId="{72D60A40-DCBB-E432-A2B9-16BCF01306B5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7" creationId="{0A44ABC1-7F62-350D-5573-344C68FD032F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8" creationId="{27967EA9-6ADD-27AC-0FAE-973AC410F030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9" creationId="{3A001596-4A58-78E5-D26E-07A24546866C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20" creationId="{3A037291-EFC8-2A3A-54AC-5338D04E2445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22" creationId="{27CFD746-0640-B563-6AD6-A76303967793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30" creationId="{7DE86658-CA43-1883-DEC0-12E4AB05F73F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028" creationId="{32EFE55C-4B94-7C28-B6E3-62F83D65665E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031" creationId="{A6149002-AEA3-2FE6-1A20-2BC30EE1BFC4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032" creationId="{28F97AB4-4C49-E760-AD60-537ED7068E0D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050" creationId="{6D77561E-EFE7-F083-77E1-412A4FD56A92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062" creationId="{D612C782-A6D6-5C66-DC8F-F93D3AA4F155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063" creationId="{55267F31-6055-ACE7-C39C-4E87705E9E5A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071" creationId="{AC7D525A-A5EE-15FF-A60B-6331702207BC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096" creationId="{C613F618-197B-7A62-D334-EAAF202A0D88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097" creationId="{03C0F3CB-2092-6150-DE50-02DAC4C34864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103" creationId="{C8C2C83B-A150-8372-3CE9-8252F1EBF3B1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104" creationId="{EF0A3838-731E-F5F6-55B8-861F07F8B5EA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105" creationId="{9DB23773-D348-C9B4-E8C2-8F2F10295C0E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123" creationId="{75944135-1419-20AC-9A50-E605FCD6F60A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139" creationId="{999D4BF9-3B70-E3FE-161A-82E0578FE4B5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145" creationId="{4872C544-5901-AB19-61EE-54DC09EF959A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146" creationId="{C949173B-1A5D-7896-3E56-719C4AEFDBBC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159" creationId="{29E46F55-C8BE-98D4-2AAB-455630BB5A1E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161" creationId="{F70B79B6-459A-AB59-A7AF-3AE2A54E0E0A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40" creationId="{B2EA825B-41F3-E251-79D5-3943E313C835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64" creationId="{DFF3AD16-FB9A-DE57-A892-6AED20F3C833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65" creationId="{7A5F1C81-19B0-3A43-2F92-33485485DAF0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66" creationId="{DE1873E8-9810-DB55-CF3F-C446FE26ABBC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67" creationId="{37BC7F66-82FD-BDE0-779C-02F4DEA7B351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68" creationId="{C7DCCC2C-FFA0-C97A-CD1D-10062C58172A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69" creationId="{A155CCF0-52E9-5956-1A6A-DDD275D63D32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70" creationId="{E7CF18D7-CD2D-5DA9-BD3B-FCE635BDCF91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71" creationId="{1E1ED7CE-585D-6041-ECDA-AB373D2ADA3C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72" creationId="{5A4FFF37-4D9B-1EC7-98EA-30051F361367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73" creationId="{8876459F-DF15-0643-DF24-D0DFA4FAD87E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74" creationId="{D6F81959-3604-9F9F-F4C8-C9FD195C7553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75" creationId="{90D453C2-F21B-78C6-0823-25757A0C329C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76" creationId="{8876C641-15C0-F36E-B654-73F09DB9D4C3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80" creationId="{B50C8029-0836-A541-4841-2DA4B0FD1FEF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290" creationId="{E965AC44-6ED5-0022-F9BD-E76E652BD20F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30" creationId="{2FEBFBD5-7A00-5272-DF37-1BA60C8AC022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31" creationId="{1C087F5B-CF9F-3EA5-6806-0383FC67D1D4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33" creationId="{532962AC-11CB-6BAB-5F6B-1C3A25C1AACB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40" creationId="{E3F0E802-2446-C52F-4848-61F35581076A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41" creationId="{D1045FEA-9C69-44F4-2191-CA69BA34B4CD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42" creationId="{31DAB0A1-4FF0-D1A7-A885-A3AD508015F8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46" creationId="{7D81E3AC-50CC-5332-E3AD-B11A0D566A77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53" creationId="{46D7BB11-296F-A07A-8343-06CCED2A3592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55" creationId="{E81BA98D-ED2E-4ADB-D268-92B62A0AB969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356" creationId="{36932899-E0CD-9ECB-D5A0-2378A1F159B5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03" creationId="{3FA18068-3707-8581-CEC0-53B4273E409D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43" creationId="{A14661D8-256B-0F42-27AA-F06F6E70BE68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47" creationId="{A2BA9146-7FD9-B46F-219A-72049BFE21E8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50" creationId="{8155BF15-B3E7-54CE-C584-BF970012A2BC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57" creationId="{8CBF4F01-AA55-1BBC-FA94-D8B10916B9A9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58" creationId="{E14759DD-83BE-8846-2B4D-584B122254F9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59" creationId="{591E77BD-81B2-79D4-A3D7-0CC1031E1A11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60" creationId="{8BC261B5-DF02-D8A2-BA34-1E25FDD4F985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61" creationId="{AF633880-FCD8-8D72-1742-8B21B60196C3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62" creationId="{2B5FE39C-D437-CAFE-D993-0C7C4B8A5B41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63" creationId="{CA7356BC-3E14-D41C-E1BB-F097FA7DE9CD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64" creationId="{6C5827E9-46AF-730B-8445-C13E7AB32F27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65" creationId="{1AFA7695-AD15-D790-486B-CC3B28FE9DF3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66" creationId="{F4BEFC86-3371-FE8E-694F-E685F7E0959B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69" creationId="{698F50EB-5E76-5BEC-1649-6BEA5F6B1D37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70" creationId="{08B09E40-A182-BBBE-171C-E54469CE1B99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71" creationId="{F740033B-09AB-F0B0-CF98-4B2EEE3E86DE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76" creationId="{1EAD20C4-2D37-73AA-AA64-D3FE0B9BF3F2}"/>
          </ac:spMkLst>
        </pc:spChg>
        <pc:spChg chg="mod">
          <ac:chgData name="Nolwenn Poulain" userId="f6fb21663dad748d" providerId="LiveId" clId="{E9C8DCB3-F46D-45B2-8DD0-8AB41B87CAE8}" dt="2023-12-19T10:52:47.995" v="1640" actId="164"/>
          <ac:spMkLst>
            <pc:docMk/>
            <pc:sldMk cId="4048684098" sldId="278"/>
            <ac:spMk id="1479" creationId="{819207B9-97E3-8126-E74F-4ADF791AA79D}"/>
          </ac:spMkLst>
        </pc:spChg>
        <pc:spChg chg="del">
          <ac:chgData name="Nolwenn Poulain" userId="f6fb21663dad748d" providerId="LiveId" clId="{E9C8DCB3-F46D-45B2-8DD0-8AB41B87CAE8}" dt="2023-12-19T10:50:53.969" v="1632" actId="478"/>
          <ac:spMkLst>
            <pc:docMk/>
            <pc:sldMk cId="4048684098" sldId="278"/>
            <ac:spMk id="1620" creationId="{50EFF2D1-17DF-4E48-FB46-8FCCE3F1618A}"/>
          </ac:spMkLst>
        </pc:spChg>
        <pc:spChg chg="del">
          <ac:chgData name="Nolwenn Poulain" userId="f6fb21663dad748d" providerId="LiveId" clId="{E9C8DCB3-F46D-45B2-8DD0-8AB41B87CAE8}" dt="2023-12-19T10:50:50.493" v="1630" actId="478"/>
          <ac:spMkLst>
            <pc:docMk/>
            <pc:sldMk cId="4048684098" sldId="278"/>
            <ac:spMk id="1633" creationId="{F71BF6B3-E5F5-D7E8-79BE-DA8AE41C66EC}"/>
          </ac:spMkLst>
        </pc:spChg>
        <pc:spChg chg="del">
          <ac:chgData name="Nolwenn Poulain" userId="f6fb21663dad748d" providerId="LiveId" clId="{E9C8DCB3-F46D-45B2-8DD0-8AB41B87CAE8}" dt="2023-12-19T10:50:48.145" v="1628" actId="478"/>
          <ac:spMkLst>
            <pc:docMk/>
            <pc:sldMk cId="4048684098" sldId="278"/>
            <ac:spMk id="1634" creationId="{F6BFB491-467F-D8E1-212F-A1985CBB3279}"/>
          </ac:spMkLst>
        </pc:spChg>
        <pc:spChg chg="del">
          <ac:chgData name="Nolwenn Poulain" userId="f6fb21663dad748d" providerId="LiveId" clId="{E9C8DCB3-F46D-45B2-8DD0-8AB41B87CAE8}" dt="2023-12-19T10:50:45.842" v="1626" actId="478"/>
          <ac:spMkLst>
            <pc:docMk/>
            <pc:sldMk cId="4048684098" sldId="278"/>
            <ac:spMk id="1635" creationId="{4AD3B203-B6FA-1BDB-A6DD-9D45C3ED758E}"/>
          </ac:spMkLst>
        </pc:spChg>
        <pc:spChg chg="del">
          <ac:chgData name="Nolwenn Poulain" userId="f6fb21663dad748d" providerId="LiveId" clId="{E9C8DCB3-F46D-45B2-8DD0-8AB41B87CAE8}" dt="2023-12-19T10:50:42.631" v="1623" actId="478"/>
          <ac:spMkLst>
            <pc:docMk/>
            <pc:sldMk cId="4048684098" sldId="278"/>
            <ac:spMk id="1636" creationId="{BDD52D8B-FD12-C580-69C2-CE0CCB10BFC3}"/>
          </ac:spMkLst>
        </pc:spChg>
        <pc:spChg chg="del">
          <ac:chgData name="Nolwenn Poulain" userId="f6fb21663dad748d" providerId="LiveId" clId="{E9C8DCB3-F46D-45B2-8DD0-8AB41B87CAE8}" dt="2023-12-19T10:50:39.713" v="1621" actId="478"/>
          <ac:spMkLst>
            <pc:docMk/>
            <pc:sldMk cId="4048684098" sldId="278"/>
            <ac:spMk id="1637" creationId="{65976030-9554-8B5E-51BF-91A0D8C4A606}"/>
          </ac:spMkLst>
        </pc:spChg>
        <pc:spChg chg="del">
          <ac:chgData name="Nolwenn Poulain" userId="f6fb21663dad748d" providerId="LiveId" clId="{E9C8DCB3-F46D-45B2-8DD0-8AB41B87CAE8}" dt="2023-12-19T10:50:34.838" v="1619" actId="478"/>
          <ac:spMkLst>
            <pc:docMk/>
            <pc:sldMk cId="4048684098" sldId="278"/>
            <ac:spMk id="1638" creationId="{4965E985-7321-D58A-61AF-1DE4CF3E2A81}"/>
          </ac:spMkLst>
        </pc:spChg>
        <pc:spChg chg="del">
          <ac:chgData name="Nolwenn Poulain" userId="f6fb21663dad748d" providerId="LiveId" clId="{E9C8DCB3-F46D-45B2-8DD0-8AB41B87CAE8}" dt="2023-12-19T10:50:25.648" v="1617" actId="478"/>
          <ac:spMkLst>
            <pc:docMk/>
            <pc:sldMk cId="4048684098" sldId="278"/>
            <ac:spMk id="1639" creationId="{721E7610-A6E1-7442-84FF-A6AA9933BCF4}"/>
          </ac:spMkLst>
        </pc:spChg>
        <pc:spChg chg="del">
          <ac:chgData name="Nolwenn Poulain" userId="f6fb21663dad748d" providerId="LiveId" clId="{E9C8DCB3-F46D-45B2-8DD0-8AB41B87CAE8}" dt="2023-12-19T10:50:14.676" v="1615" actId="478"/>
          <ac:spMkLst>
            <pc:docMk/>
            <pc:sldMk cId="4048684098" sldId="278"/>
            <ac:spMk id="1640" creationId="{5684E163-7733-085B-7F6B-FD30676A8C3A}"/>
          </ac:spMkLst>
        </pc:spChg>
        <pc:grpChg chg="add 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2" creationId="{546E0C22-3D69-DA56-CD67-AF092FEB54A6}"/>
          </ac:grpSpMkLst>
        </pc:grpChg>
        <pc:grpChg chg="add 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3" creationId="{7012E8B7-CDE2-D219-F2FA-02B882D10F3E}"/>
          </ac:grpSpMkLst>
        </pc:grpChg>
        <pc:grpChg chg="add mod">
          <ac:chgData name="Nolwenn Poulain" userId="f6fb21663dad748d" providerId="LiveId" clId="{E9C8DCB3-F46D-45B2-8DD0-8AB41B87CAE8}" dt="2023-12-19T10:53:43.787" v="1667" actId="164"/>
          <ac:grpSpMkLst>
            <pc:docMk/>
            <pc:sldMk cId="4048684098" sldId="278"/>
            <ac:grpSpMk id="6" creationId="{C77E2806-DC92-1824-886A-42B634DCF8E9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030" creationId="{30A6F3FD-3F4D-C894-3FFB-8DA2668A13DA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06" creationId="{70986A9F-9628-5EFB-ADCE-121BC73010E7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11" creationId="{1B267DC0-A84A-9346-A815-321A04BAD0EB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16" creationId="{331DBD2F-52DC-FB2A-8F11-1C1ACEA8A525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21" creationId="{282A2664-85DE-BFFF-98A4-82B45450CDBB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22" creationId="{BC1BA9A7-4EBE-6936-8045-AD4FD72B4701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24" creationId="{CDF2D289-73DD-C98B-42BC-257A9C824FA1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25" creationId="{D2252981-92F3-F16F-BB2C-5F4BD7CFB9D0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26" creationId="{3C0703AD-E4D5-6141-EB9D-3884AB189F2D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60" creationId="{B1361066-F33B-F5B5-F581-AAEC7BCD3EFF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78" creationId="{314ABF6E-EFBE-4B19-1511-D898C40E0A5F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187" creationId="{E7723BA5-2796-EE85-02AB-82D181E88608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201" creationId="{DD0B4072-18EC-EBAC-B56B-F6FC6B3CB76A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256" creationId="{BA546D7D-238D-D45C-2864-009DBA34EDFC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263" creationId="{519362EE-6EF4-D0DE-60F8-4E6B44E5DA68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277" creationId="{72C3332E-0BDA-2418-99FB-ABC9E5989122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279" creationId="{B9A776A7-FBFE-C93C-6EE3-6C4DE44611CB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338" creationId="{CE9A3E21-E306-D3DA-533C-C10F1851E37E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339" creationId="{4627555C-FE2B-107B-477F-FDB4BAD7A7A6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343" creationId="{DEE505E8-761E-0639-6065-67870148220E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344" creationId="{4646AB42-30DC-A70B-EBDB-94006404FA92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345" creationId="{84EDFF2B-810D-7B79-138F-52F8873D6903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365" creationId="{3029762B-D07C-233D-E960-21941262C5B8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473" creationId="{9B5CFD4C-7B74-3A15-E65F-D973F01D51CF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474" creationId="{25FF2C0F-6FA5-1442-E10F-55420EC65E16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477" creationId="{2F6D4FF5-5798-189E-375D-E9245D777165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480" creationId="{57FC15E7-AE42-DFCC-0F7C-557C2A8410EB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486" creationId="{F4BA49BF-8634-C309-885D-79A6896949E6}"/>
          </ac:grpSpMkLst>
        </pc:grpChg>
        <pc:grpChg chg="mod">
          <ac:chgData name="Nolwenn Poulain" userId="f6fb21663dad748d" providerId="LiveId" clId="{E9C8DCB3-F46D-45B2-8DD0-8AB41B87CAE8}" dt="2023-12-19T10:53:43.787" v="1667" actId="164"/>
          <ac:grpSpMkLst>
            <pc:docMk/>
            <pc:sldMk cId="4048684098" sldId="278"/>
            <ac:grpSpMk id="1488" creationId="{91EB5BE0-9628-DEB0-DD2C-3FCACD07A4D6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516" creationId="{9E824856-9D30-5255-1503-0E757AB698CF}"/>
          </ac:grpSpMkLst>
        </pc:grpChg>
        <pc:grpChg chg="mod">
          <ac:chgData name="Nolwenn Poulain" userId="f6fb21663dad748d" providerId="LiveId" clId="{E9C8DCB3-F46D-45B2-8DD0-8AB41B87CAE8}" dt="2023-12-19T10:52:47.995" v="1640" actId="164"/>
          <ac:grpSpMkLst>
            <pc:docMk/>
            <pc:sldMk cId="4048684098" sldId="278"/>
            <ac:grpSpMk id="1555" creationId="{C1AC09EA-CD27-0BEE-79E1-952FCC29BC85}"/>
          </ac:grpSpMkLst>
        </pc:grpChg>
        <pc:grpChg chg="del">
          <ac:chgData name="Nolwenn Poulain" userId="f6fb21663dad748d" providerId="LiveId" clId="{E9C8DCB3-F46D-45B2-8DD0-8AB41B87CAE8}" dt="2023-12-19T10:50:11.212" v="1613" actId="478"/>
          <ac:grpSpMkLst>
            <pc:docMk/>
            <pc:sldMk cId="4048684098" sldId="278"/>
            <ac:grpSpMk id="1579" creationId="{7B1011D3-8986-B7CF-121D-68751D1C8ECE}"/>
          </ac:grpSpMkLst>
        </pc:grpChg>
        <pc:grpChg chg="del">
          <ac:chgData name="Nolwenn Poulain" userId="f6fb21663dad748d" providerId="LiveId" clId="{E9C8DCB3-F46D-45B2-8DD0-8AB41B87CAE8}" dt="2023-12-19T10:50:05.233" v="1608" actId="478"/>
          <ac:grpSpMkLst>
            <pc:docMk/>
            <pc:sldMk cId="4048684098" sldId="278"/>
            <ac:grpSpMk id="1590" creationId="{7A980663-8DE5-73A8-F321-40F363A7CF25}"/>
          </ac:grpSpMkLst>
        </pc:grpChg>
        <pc:grpChg chg="del">
          <ac:chgData name="Nolwenn Poulain" userId="f6fb21663dad748d" providerId="LiveId" clId="{E9C8DCB3-F46D-45B2-8DD0-8AB41B87CAE8}" dt="2023-12-19T10:50:08.777" v="1611" actId="478"/>
          <ac:grpSpMkLst>
            <pc:docMk/>
            <pc:sldMk cId="4048684098" sldId="278"/>
            <ac:grpSpMk id="1593" creationId="{A4991939-878F-11FF-7691-7984A337F696}"/>
          </ac:grpSpMkLst>
        </pc:grpChg>
        <pc:grpChg chg="del">
          <ac:chgData name="Nolwenn Poulain" userId="f6fb21663dad748d" providerId="LiveId" clId="{E9C8DCB3-F46D-45B2-8DD0-8AB41B87CAE8}" dt="2023-12-19T10:50:12.241" v="1614" actId="478"/>
          <ac:grpSpMkLst>
            <pc:docMk/>
            <pc:sldMk cId="4048684098" sldId="278"/>
            <ac:grpSpMk id="1596" creationId="{CACDD20A-2CD5-3032-FE22-FF7E2246FCC7}"/>
          </ac:grpSpMkLst>
        </pc:grpChg>
        <pc:grpChg chg="del">
          <ac:chgData name="Nolwenn Poulain" userId="f6fb21663dad748d" providerId="LiveId" clId="{E9C8DCB3-F46D-45B2-8DD0-8AB41B87CAE8}" dt="2023-12-19T10:50:40.700" v="1622" actId="478"/>
          <ac:grpSpMkLst>
            <pc:docMk/>
            <pc:sldMk cId="4048684098" sldId="278"/>
            <ac:grpSpMk id="1599" creationId="{AAAD845B-5462-2593-359B-85352795A03F}"/>
          </ac:grpSpMkLst>
        </pc:grpChg>
        <pc:grpChg chg="del">
          <ac:chgData name="Nolwenn Poulain" userId="f6fb21663dad748d" providerId="LiveId" clId="{E9C8DCB3-F46D-45B2-8DD0-8AB41B87CAE8}" dt="2023-12-19T10:50:35.678" v="1620" actId="478"/>
          <ac:grpSpMkLst>
            <pc:docMk/>
            <pc:sldMk cId="4048684098" sldId="278"/>
            <ac:grpSpMk id="1602" creationId="{27DC87E6-9E64-90F0-494D-956FB2A65BCF}"/>
          </ac:grpSpMkLst>
        </pc:grpChg>
        <pc:grpChg chg="del">
          <ac:chgData name="Nolwenn Poulain" userId="f6fb21663dad748d" providerId="LiveId" clId="{E9C8DCB3-F46D-45B2-8DD0-8AB41B87CAE8}" dt="2023-12-19T10:50:26.474" v="1618" actId="478"/>
          <ac:grpSpMkLst>
            <pc:docMk/>
            <pc:sldMk cId="4048684098" sldId="278"/>
            <ac:grpSpMk id="1608" creationId="{C4643548-9597-58A3-F773-38362A356B6B}"/>
          </ac:grpSpMkLst>
        </pc:grpChg>
        <pc:grpChg chg="del">
          <ac:chgData name="Nolwenn Poulain" userId="f6fb21663dad748d" providerId="LiveId" clId="{E9C8DCB3-F46D-45B2-8DD0-8AB41B87CAE8}" dt="2023-12-19T10:50:54.863" v="1633" actId="478"/>
          <ac:grpSpMkLst>
            <pc:docMk/>
            <pc:sldMk cId="4048684098" sldId="278"/>
            <ac:grpSpMk id="1611" creationId="{450165DE-4038-D98A-286C-D47CB725AE0A}"/>
          </ac:grpSpMkLst>
        </pc:grpChg>
        <pc:grpChg chg="del">
          <ac:chgData name="Nolwenn Poulain" userId="f6fb21663dad748d" providerId="LiveId" clId="{E9C8DCB3-F46D-45B2-8DD0-8AB41B87CAE8}" dt="2023-12-19T10:50:46.711" v="1627" actId="478"/>
          <ac:grpSpMkLst>
            <pc:docMk/>
            <pc:sldMk cId="4048684098" sldId="278"/>
            <ac:grpSpMk id="1614" creationId="{8C21C7ED-61E7-4E03-7348-A545EE73E982}"/>
          </ac:grpSpMkLst>
        </pc:grpChg>
        <pc:grpChg chg="del">
          <ac:chgData name="Nolwenn Poulain" userId="f6fb21663dad748d" providerId="LiveId" clId="{E9C8DCB3-F46D-45B2-8DD0-8AB41B87CAE8}" dt="2023-12-19T10:50:43.546" v="1624" actId="478"/>
          <ac:grpSpMkLst>
            <pc:docMk/>
            <pc:sldMk cId="4048684098" sldId="278"/>
            <ac:grpSpMk id="1617" creationId="{5CD49DEC-DE5C-74E8-4F38-93232C08C7DD}"/>
          </ac:grpSpMkLst>
        </pc:grpChg>
        <pc:grpChg chg="del">
          <ac:chgData name="Nolwenn Poulain" userId="f6fb21663dad748d" providerId="LiveId" clId="{E9C8DCB3-F46D-45B2-8DD0-8AB41B87CAE8}" dt="2023-12-19T10:50:52.140" v="1631" actId="478"/>
          <ac:grpSpMkLst>
            <pc:docMk/>
            <pc:sldMk cId="4048684098" sldId="278"/>
            <ac:grpSpMk id="1621" creationId="{A530F244-F4BB-1138-093C-0BA1556ABF44}"/>
          </ac:grpSpMkLst>
        </pc:grpChg>
        <pc:grpChg chg="del">
          <ac:chgData name="Nolwenn Poulain" userId="f6fb21663dad748d" providerId="LiveId" clId="{E9C8DCB3-F46D-45B2-8DD0-8AB41B87CAE8}" dt="2023-12-19T10:50:49.078" v="1629" actId="478"/>
          <ac:grpSpMkLst>
            <pc:docMk/>
            <pc:sldMk cId="4048684098" sldId="278"/>
            <ac:grpSpMk id="1624" creationId="{D56A55F6-A0E9-580E-95EC-399E480BC03B}"/>
          </ac:grpSpMkLst>
        </pc:grpChg>
        <pc:grpChg chg="del">
          <ac:chgData name="Nolwenn Poulain" userId="f6fb21663dad748d" providerId="LiveId" clId="{E9C8DCB3-F46D-45B2-8DD0-8AB41B87CAE8}" dt="2023-12-19T10:50:07.908" v="1610" actId="478"/>
          <ac:grpSpMkLst>
            <pc:docMk/>
            <pc:sldMk cId="4048684098" sldId="278"/>
            <ac:grpSpMk id="1627" creationId="{5AE7C757-36C3-34BE-EB30-1E8E4D880E92}"/>
          </ac:grpSpMkLst>
        </pc:grpChg>
        <pc:grpChg chg="del">
          <ac:chgData name="Nolwenn Poulain" userId="f6fb21663dad748d" providerId="LiveId" clId="{E9C8DCB3-F46D-45B2-8DD0-8AB41B87CAE8}" dt="2023-12-19T10:50:10.094" v="1612" actId="478"/>
          <ac:grpSpMkLst>
            <pc:docMk/>
            <pc:sldMk cId="4048684098" sldId="278"/>
            <ac:grpSpMk id="1630" creationId="{4D020047-8573-FC6C-DB0B-A4C5549308E7}"/>
          </ac:grpSpMkLst>
        </pc:grp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026" creationId="{67537510-350E-9288-6142-B87A10E6F94C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089" creationId="{2F011D01-9E76-14F6-EE60-B021FBDCE7FA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293" creationId="{C1516F8F-00BC-E7F0-0D1F-00A697F7B8C1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294" creationId="{E91912C0-FC4F-2106-730D-73914C5939A8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295" creationId="{372F41B6-709A-B9B0-500C-A5FB3AC98693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296" creationId="{D50080A7-3BB4-A2BD-CB9B-56580A95D870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297" creationId="{63425F0E-3EF4-084D-DEA6-57237823963A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298" creationId="{C47F158E-D046-CD1F-956D-2BF4CBACB377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299" creationId="{B751CD8A-0D31-29E1-5284-56F99D2B9618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00" creationId="{73AC3653-BB6A-D88F-A58A-8A9669F1C8FA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02" creationId="{95EEE07E-C36F-9302-5289-CFD6DD12E4AA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03" creationId="{919C2CC3-E41E-58FB-F8D9-A99F12321753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04" creationId="{AA2F7B16-669E-6B8C-3769-172A2FC682AA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05" creationId="{DE2F91B1-5E42-C612-5706-B22B0B017A52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06" creationId="{B23D03A6-3FD2-DA3A-4FE8-BFC52E380261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07" creationId="{0A29010D-1709-6C1E-BE86-AB92CA177723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08" creationId="{641D312E-44A5-2935-584D-F6499B109572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09" creationId="{EDB96ACD-F4BD-A795-A1B3-A0A392A5BCB3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11" creationId="{55F6EFFE-6789-9AFA-8588-682CA596D8D9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12" creationId="{32B5B4FF-4A55-C52C-0030-E5183DEA46D8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13" creationId="{D4CA2CB9-9BB8-DC61-F444-AEEB9CB43CBE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14" creationId="{8520EABC-4836-3943-D54C-8CF5A1C40103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15" creationId="{8315F399-194E-791A-24E1-3C8A52EC7A72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16" creationId="{F73D7832-1165-7075-3A3F-1F73B5DF8F2F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17" creationId="{0EE612CB-ED2B-81F8-94A3-DEB2F4E9619E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18" creationId="{07268BAF-D1A5-E6C0-1DEE-724C300852D8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19" creationId="{C0F8CCFE-1260-3A56-FF8C-441D04801095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21" creationId="{6CB649F8-AEF5-A9B2-466B-CF0B7303E934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22" creationId="{C80395E8-614F-5E9A-257C-342076033AC9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23" creationId="{7C85770A-3E71-74D4-0F1B-5376EB534C0A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24" creationId="{9F76CA24-0F54-362B-E845-6A284DB70619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25" creationId="{7AA170D8-3A75-6540-1034-5FBBD4C21B39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26" creationId="{B95E6466-F46D-AAA7-CD16-47D8591C67D2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27" creationId="{1B0A4CB3-1F3C-F688-35C6-57C723CF58CC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28" creationId="{4E4D94E2-6D3F-0B38-DCED-950FFD5FD815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29" creationId="{A41C21D1-10AD-323C-F828-850461A3CE0B}"/>
          </ac:picMkLst>
        </pc:picChg>
        <pc:picChg chg="mod">
          <ac:chgData name="Nolwenn Poulain" userId="f6fb21663dad748d" providerId="LiveId" clId="{E9C8DCB3-F46D-45B2-8DD0-8AB41B87CAE8}" dt="2023-12-19T10:52:47.995" v="1640" actId="164"/>
          <ac:picMkLst>
            <pc:docMk/>
            <pc:sldMk cId="4048684098" sldId="278"/>
            <ac:picMk id="1357" creationId="{A3ABD639-12B2-1FB1-DA94-73E2C91EBAEE}"/>
          </ac:picMkLst>
        </pc:pic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" creationId="{AC0230B7-DFF1-3BAD-6FE2-508289503EA6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2" creationId="{ECD59A5B-DE3D-781B-0613-212D4D96CDDF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6" creationId="{50262F47-4A20-5530-6580-96A7BDFF783E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23" creationId="{1E90DAB8-C4D6-6BAE-C854-D366A1786781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029" creationId="{A3EDB147-7016-423A-25F1-51B00B6BEF2F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037" creationId="{B964C73F-49D3-1D27-690B-50107941666D}"/>
          </ac:cxnSpMkLst>
        </pc:cxnChg>
        <pc:cxnChg chg="del">
          <ac:chgData name="Nolwenn Poulain" userId="f6fb21663dad748d" providerId="LiveId" clId="{E9C8DCB3-F46D-45B2-8DD0-8AB41B87CAE8}" dt="2023-12-19T10:50:44.513" v="1625" actId="478"/>
          <ac:cxnSpMkLst>
            <pc:docMk/>
            <pc:sldMk cId="4048684098" sldId="278"/>
            <ac:cxnSpMk id="1058" creationId="{28CFFDB7-5CA6-F009-4CD5-B464F51D35B8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064" creationId="{837544A3-9017-15A6-BADE-66C2B933643A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068" creationId="{68199D6A-80ED-7998-6C94-D3305CA1EC94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074" creationId="{EE3A93F4-0F80-0A95-98A1-534D0AFEDF8A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077" creationId="{C1E19A4A-436C-C12A-B9CA-375B9619F141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07" creationId="{0AF462FB-7863-794C-FF32-8A34974D34EE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08" creationId="{43C20755-4623-8617-9DFA-FEE52020BB43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09" creationId="{DE67AD5B-F04C-2532-3018-89B15A8D38E3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10" creationId="{DAB87523-AA7E-D5B5-6F31-FBB10F61A8D1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12" creationId="{9F859EAD-0EF5-9976-B70D-B2E14DA53F4B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13" creationId="{17FF8408-81D6-62E0-6317-2D5EB939707C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14" creationId="{CEF58280-875A-248C-110C-C1851F93094A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15" creationId="{BE22FEF3-B2F6-9490-316A-B2A734E802C6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17" creationId="{2AB69733-8886-7103-7529-77E0E1676438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18" creationId="{10F676D8-9DCD-D9EC-5D27-DEE5E8877D53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19" creationId="{E6940F22-E3B8-4CFC-17BB-D923E1DE0B01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20" creationId="{A6E7A6ED-ABF2-8D76-27C8-2535548CF2C3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27" creationId="{6E001A34-6107-6772-9F3D-7A3ACA9FECBC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28" creationId="{6D44EB7E-D93B-9554-9DE0-9D77D61E4589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29" creationId="{42EDE673-D4E6-F302-ACD8-DC6B449933D7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30" creationId="{8268A5EF-DFD2-AB23-0FD3-5ABBB6B11414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31" creationId="{C14F21EA-8F6B-1C17-5DE5-79DE9DD4049E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32" creationId="{5229BB39-C583-41EF-C896-00085210E0FD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33" creationId="{1AA25F57-E3DC-9C5E-389A-DD8F44EBC8E1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34" creationId="{33F3D301-DE61-95F1-6117-7A03FBE78A8C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35" creationId="{BE4764CB-F9F1-FB76-2B83-BD22987E395C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36" creationId="{9E07EA5B-C7A1-EAA4-9CE4-0972D6802852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37" creationId="{2C9432A7-BB1F-6E35-C2AE-CBFA929750FF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38" creationId="{DFBA6B1A-C7FA-6D2F-5DE8-3B6C585FED13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44" creationId="{CC46862D-C549-E244-6CE9-50DB75B9FC38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49" creationId="{BB44E834-37FF-B6E0-DA30-5AA619FA8C96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62" creationId="{9B04BA92-11EF-FC07-ECD1-0D6F13743874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63" creationId="{6DC2DEFE-A58A-E835-E343-F791EC00861B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192" creationId="{8A0F3EC1-3E83-996F-9B8B-582E65180F70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241" creationId="{AB3E5E03-F458-756F-1F73-E2906C67916B}"/>
          </ac:cxnSpMkLst>
        </pc:cxnChg>
        <pc:cxnChg chg="mod">
          <ac:chgData name="Nolwenn Poulain" userId="f6fb21663dad748d" providerId="LiveId" clId="{E9C8DCB3-F46D-45B2-8DD0-8AB41B87CAE8}" dt="2023-12-19T10:53:32.073" v="1666" actId="14100"/>
          <ac:cxnSpMkLst>
            <pc:docMk/>
            <pc:sldMk cId="4048684098" sldId="278"/>
            <ac:cxnSpMk id="1247" creationId="{95EC3A03-7B34-5D8B-EB9A-ACAF8C46CBE9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262" creationId="{6BAD5373-5B5C-676D-AFED-D22E974AA9B3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281" creationId="{B14644C6-2C9B-F183-D093-B38526D32D54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282" creationId="{65F4BDD7-1B22-07B4-3AA9-17BBB2B84CCD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347" creationId="{6F9D6BE3-6112-3242-5400-C6A9F953870D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358" creationId="{9CFF7D4B-5BCF-B8C6-CB37-B5D7E822D941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373" creationId="{D1CEF942-7A94-0DCC-C38D-7EBEA552E3B8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382" creationId="{43A6863A-E19B-0F56-19E5-CD25F2CE0AC7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387" creationId="{737FB03F-9F4B-2BC3-13FB-6D724EDF23BA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397" creationId="{76E0AD7A-E3DC-47F4-7E16-6181E60DC428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426" creationId="{9AB71883-05CB-DBA0-6A1E-6F824006A181}"/>
          </ac:cxnSpMkLst>
        </pc:cxnChg>
        <pc:cxnChg chg="del">
          <ac:chgData name="Nolwenn Poulain" userId="f6fb21663dad748d" providerId="LiveId" clId="{E9C8DCB3-F46D-45B2-8DD0-8AB41B87CAE8}" dt="2023-12-19T10:50:06.894" v="1609" actId="478"/>
          <ac:cxnSpMkLst>
            <pc:docMk/>
            <pc:sldMk cId="4048684098" sldId="278"/>
            <ac:cxnSpMk id="1532" creationId="{EED30841-A592-07CD-51F0-0FAEAFDF3D3C}"/>
          </ac:cxnSpMkLst>
        </pc:cxnChg>
        <pc:cxnChg chg="del">
          <ac:chgData name="Nolwenn Poulain" userId="f6fb21663dad748d" providerId="LiveId" clId="{E9C8DCB3-F46D-45B2-8DD0-8AB41B87CAE8}" dt="2023-12-19T10:50:24.527" v="1616" actId="478"/>
          <ac:cxnSpMkLst>
            <pc:docMk/>
            <pc:sldMk cId="4048684098" sldId="278"/>
            <ac:cxnSpMk id="1548" creationId="{C494ACCF-C48A-BB5A-DCDC-51A0035654E6}"/>
          </ac:cxnSpMkLst>
        </pc:cxnChg>
        <pc:cxnChg chg="mod">
          <ac:chgData name="Nolwenn Poulain" userId="f6fb21663dad748d" providerId="LiveId" clId="{E9C8DCB3-F46D-45B2-8DD0-8AB41B87CAE8}" dt="2023-12-19T10:50:11.212" v="1613" actId="478"/>
          <ac:cxnSpMkLst>
            <pc:docMk/>
            <pc:sldMk cId="4048684098" sldId="278"/>
            <ac:cxnSpMk id="1577" creationId="{48A80035-F545-64DF-B4AE-26B17CEC2FD0}"/>
          </ac:cxnSpMkLst>
        </pc:cxnChg>
        <pc:cxnChg chg="mod">
          <ac:chgData name="Nolwenn Poulain" userId="f6fb21663dad748d" providerId="LiveId" clId="{E9C8DCB3-F46D-45B2-8DD0-8AB41B87CAE8}" dt="2023-12-19T10:52:47.995" v="1640" actId="164"/>
          <ac:cxnSpMkLst>
            <pc:docMk/>
            <pc:sldMk cId="4048684098" sldId="278"/>
            <ac:cxnSpMk id="1580" creationId="{E3BDDC09-4258-8311-7861-93F12B4E876E}"/>
          </ac:cxnSpMkLst>
        </pc:cxnChg>
        <pc:cxnChg chg="mod">
          <ac:chgData name="Nolwenn Poulain" userId="f6fb21663dad748d" providerId="LiveId" clId="{E9C8DCB3-F46D-45B2-8DD0-8AB41B87CAE8}" dt="2023-12-19T10:53:43.787" v="1667" actId="164"/>
          <ac:cxnSpMkLst>
            <pc:docMk/>
            <pc:sldMk cId="4048684098" sldId="278"/>
            <ac:cxnSpMk id="1586" creationId="{FAC11C2E-A7E7-6EF9-6E0E-C33E07D38161}"/>
          </ac:cxnSpMkLst>
        </pc:cxnChg>
        <pc:cxnChg chg="mod">
          <ac:chgData name="Nolwenn Poulain" userId="f6fb21663dad748d" providerId="LiveId" clId="{E9C8DCB3-F46D-45B2-8DD0-8AB41B87CAE8}" dt="2023-12-19T10:50:05.233" v="1608" actId="478"/>
          <ac:cxnSpMkLst>
            <pc:docMk/>
            <pc:sldMk cId="4048684098" sldId="278"/>
            <ac:cxnSpMk id="1592" creationId="{18805A2D-0E9C-B234-2146-8429D0DE6DCE}"/>
          </ac:cxnSpMkLst>
        </pc:cxnChg>
        <pc:cxnChg chg="mod">
          <ac:chgData name="Nolwenn Poulain" userId="f6fb21663dad748d" providerId="LiveId" clId="{E9C8DCB3-F46D-45B2-8DD0-8AB41B87CAE8}" dt="2023-12-19T10:50:08.777" v="1611" actId="478"/>
          <ac:cxnSpMkLst>
            <pc:docMk/>
            <pc:sldMk cId="4048684098" sldId="278"/>
            <ac:cxnSpMk id="1595" creationId="{915913FC-21C3-9257-B714-346C7BDD2C60}"/>
          </ac:cxnSpMkLst>
        </pc:cxnChg>
        <pc:cxnChg chg="mod">
          <ac:chgData name="Nolwenn Poulain" userId="f6fb21663dad748d" providerId="LiveId" clId="{E9C8DCB3-F46D-45B2-8DD0-8AB41B87CAE8}" dt="2023-12-19T10:50:12.241" v="1614" actId="478"/>
          <ac:cxnSpMkLst>
            <pc:docMk/>
            <pc:sldMk cId="4048684098" sldId="278"/>
            <ac:cxnSpMk id="1598" creationId="{8C8F1730-D729-DBFA-CFA3-8139AA1FF8D2}"/>
          </ac:cxnSpMkLst>
        </pc:cxnChg>
        <pc:cxnChg chg="mod">
          <ac:chgData name="Nolwenn Poulain" userId="f6fb21663dad748d" providerId="LiveId" clId="{E9C8DCB3-F46D-45B2-8DD0-8AB41B87CAE8}" dt="2023-12-19T10:50:40.700" v="1622" actId="478"/>
          <ac:cxnSpMkLst>
            <pc:docMk/>
            <pc:sldMk cId="4048684098" sldId="278"/>
            <ac:cxnSpMk id="1601" creationId="{F79C7AB1-1150-FA3D-E377-5391F5E59A78}"/>
          </ac:cxnSpMkLst>
        </pc:cxnChg>
        <pc:cxnChg chg="mod">
          <ac:chgData name="Nolwenn Poulain" userId="f6fb21663dad748d" providerId="LiveId" clId="{E9C8DCB3-F46D-45B2-8DD0-8AB41B87CAE8}" dt="2023-12-19T10:50:35.678" v="1620" actId="478"/>
          <ac:cxnSpMkLst>
            <pc:docMk/>
            <pc:sldMk cId="4048684098" sldId="278"/>
            <ac:cxnSpMk id="1604" creationId="{A9D5A8B7-5BCF-90AC-3643-70BB06CCD4DD}"/>
          </ac:cxnSpMkLst>
        </pc:cxnChg>
        <pc:cxnChg chg="mod">
          <ac:chgData name="Nolwenn Poulain" userId="f6fb21663dad748d" providerId="LiveId" clId="{E9C8DCB3-F46D-45B2-8DD0-8AB41B87CAE8}" dt="2023-12-19T10:50:26.474" v="1618" actId="478"/>
          <ac:cxnSpMkLst>
            <pc:docMk/>
            <pc:sldMk cId="4048684098" sldId="278"/>
            <ac:cxnSpMk id="1610" creationId="{014501A1-5875-4D5F-53B4-D32CB977A7C7}"/>
          </ac:cxnSpMkLst>
        </pc:cxnChg>
        <pc:cxnChg chg="mod">
          <ac:chgData name="Nolwenn Poulain" userId="f6fb21663dad748d" providerId="LiveId" clId="{E9C8DCB3-F46D-45B2-8DD0-8AB41B87CAE8}" dt="2023-12-19T10:50:54.863" v="1633" actId="478"/>
          <ac:cxnSpMkLst>
            <pc:docMk/>
            <pc:sldMk cId="4048684098" sldId="278"/>
            <ac:cxnSpMk id="1613" creationId="{90A0EA23-B786-9DF5-185F-FB606767192E}"/>
          </ac:cxnSpMkLst>
        </pc:cxnChg>
        <pc:cxnChg chg="mod">
          <ac:chgData name="Nolwenn Poulain" userId="f6fb21663dad748d" providerId="LiveId" clId="{E9C8DCB3-F46D-45B2-8DD0-8AB41B87CAE8}" dt="2023-12-19T10:50:46.711" v="1627" actId="478"/>
          <ac:cxnSpMkLst>
            <pc:docMk/>
            <pc:sldMk cId="4048684098" sldId="278"/>
            <ac:cxnSpMk id="1616" creationId="{FA4F67E8-16A8-3E6D-7F46-4B6E746E7020}"/>
          </ac:cxnSpMkLst>
        </pc:cxnChg>
        <pc:cxnChg chg="mod">
          <ac:chgData name="Nolwenn Poulain" userId="f6fb21663dad748d" providerId="LiveId" clId="{E9C8DCB3-F46D-45B2-8DD0-8AB41B87CAE8}" dt="2023-12-19T10:50:43.546" v="1624" actId="478"/>
          <ac:cxnSpMkLst>
            <pc:docMk/>
            <pc:sldMk cId="4048684098" sldId="278"/>
            <ac:cxnSpMk id="1619" creationId="{339D5170-B94C-C82B-1E71-AFAB8E28CC2E}"/>
          </ac:cxnSpMkLst>
        </pc:cxnChg>
        <pc:cxnChg chg="mod">
          <ac:chgData name="Nolwenn Poulain" userId="f6fb21663dad748d" providerId="LiveId" clId="{E9C8DCB3-F46D-45B2-8DD0-8AB41B87CAE8}" dt="2023-12-19T10:50:52.140" v="1631" actId="478"/>
          <ac:cxnSpMkLst>
            <pc:docMk/>
            <pc:sldMk cId="4048684098" sldId="278"/>
            <ac:cxnSpMk id="1623" creationId="{477AFC9B-B305-B2DC-BCE7-A600C9849B7C}"/>
          </ac:cxnSpMkLst>
        </pc:cxnChg>
        <pc:cxnChg chg="mod">
          <ac:chgData name="Nolwenn Poulain" userId="f6fb21663dad748d" providerId="LiveId" clId="{E9C8DCB3-F46D-45B2-8DD0-8AB41B87CAE8}" dt="2023-12-19T10:50:49.078" v="1629" actId="478"/>
          <ac:cxnSpMkLst>
            <pc:docMk/>
            <pc:sldMk cId="4048684098" sldId="278"/>
            <ac:cxnSpMk id="1626" creationId="{4E7BB070-4C9C-C780-FEF9-A28FE7985D81}"/>
          </ac:cxnSpMkLst>
        </pc:cxnChg>
        <pc:cxnChg chg="mod">
          <ac:chgData name="Nolwenn Poulain" userId="f6fb21663dad748d" providerId="LiveId" clId="{E9C8DCB3-F46D-45B2-8DD0-8AB41B87CAE8}" dt="2023-12-19T10:50:07.908" v="1610" actId="478"/>
          <ac:cxnSpMkLst>
            <pc:docMk/>
            <pc:sldMk cId="4048684098" sldId="278"/>
            <ac:cxnSpMk id="1629" creationId="{FFFDF64B-0F64-D4DB-E45D-CF6A09EAED47}"/>
          </ac:cxnSpMkLst>
        </pc:cxnChg>
        <pc:cxnChg chg="mod">
          <ac:chgData name="Nolwenn Poulain" userId="f6fb21663dad748d" providerId="LiveId" clId="{E9C8DCB3-F46D-45B2-8DD0-8AB41B87CAE8}" dt="2023-12-19T10:50:10.094" v="1612" actId="478"/>
          <ac:cxnSpMkLst>
            <pc:docMk/>
            <pc:sldMk cId="4048684098" sldId="278"/>
            <ac:cxnSpMk id="1632" creationId="{4D715E7A-2957-A03B-B4DC-B3CF53A2C041}"/>
          </ac:cxnSpMkLst>
        </pc:cxnChg>
      </pc:sldChg>
      <pc:sldChg chg="new del">
        <pc:chgData name="Nolwenn Poulain" userId="f6fb21663dad748d" providerId="LiveId" clId="{E9C8DCB3-F46D-45B2-8DD0-8AB41B87CAE8}" dt="2023-12-19T10:34:20.357" v="1517" actId="47"/>
        <pc:sldMkLst>
          <pc:docMk/>
          <pc:sldMk cId="4236628472" sldId="278"/>
        </pc:sldMkLst>
      </pc:sldChg>
      <pc:sldChg chg="new del">
        <pc:chgData name="Nolwenn Poulain" userId="f6fb21663dad748d" providerId="LiveId" clId="{E9C8DCB3-F46D-45B2-8DD0-8AB41B87CAE8}" dt="2023-12-19T10:31:17.920" v="1516" actId="47"/>
        <pc:sldMkLst>
          <pc:docMk/>
          <pc:sldMk cId="1361433481" sldId="279"/>
        </pc:sldMkLst>
      </pc:sldChg>
    </pc:docChg>
  </pc:docChgLst>
</pc:chgInfo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5C849-8CD5-417A-A95A-1230A85B18B9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D07720-477D-4F43-91B8-4A73E18284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3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DBC978-3E37-EAF6-B468-1CCF0F014F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938470-56DE-B87E-0ADA-B2F668D276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90B55A-AACA-1130-31D4-7015ABF7B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51B72-23C8-49C8-BDA4-2A51A98988FE}" type="datetime1">
              <a:rPr lang="fr-FR" smtClean="0"/>
              <a:t>18/12/2023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9715F8-C9CE-B128-C188-82C10B012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5FE5366-D191-A75C-C403-E256D38A8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8312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60F33C-05A1-867F-B79E-EAFF82CEF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82D6716-EA2E-D83C-4733-640E53788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601D5C0-7F93-BE90-FA20-209603957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941E0-67D0-419D-BBED-6833EE8A358A}" type="datetime1">
              <a:rPr lang="fr-FR" smtClean="0"/>
              <a:t>18/12/2023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9F28167-A12E-50E4-E923-69810E962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1D53C79-88FA-C8A7-72F8-03CC52834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5304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626248-3B6A-F955-1085-18F72FBF06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E086ADE-A82F-461D-9ECA-D3A8931B3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D103D8-9E3D-22D6-86F2-0E75EA301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7D3C-3137-4FD0-82CB-94432E3B6CD8}" type="datetime1">
              <a:rPr lang="fr-FR" smtClean="0"/>
              <a:t>18/12/2023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B216C2-EE7D-19BA-5B28-6794F3036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F028E0-853A-8C05-CB53-F34B48A29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4272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18AD58-69E1-B2AB-C64C-B41E15299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EDB4B8-0113-0059-C610-BA043926B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DFDDD4-A080-5907-77AD-AD0842D60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7999C-C306-4EA7-A2F7-B30F3878CE0A}" type="datetime1">
              <a:rPr lang="fr-FR" smtClean="0"/>
              <a:t>18/12/2023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7B902DB-FB59-B359-B711-0438CFFF5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2D8868A-9F0F-C168-0188-E9DE9098D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552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EE3D6A-0801-45EB-735B-293EBC2B8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9BF41D2-2420-7D04-E764-099FEBBA0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574120E-2EEF-9AAE-ECC6-BFC20315F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B21FC-E529-467A-8011-59A43BF4302A}" type="datetime1">
              <a:rPr lang="fr-FR" smtClean="0"/>
              <a:t>18/12/2023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A1F8813-79E8-53DA-A38E-1D19422AA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FE1187-29BC-8797-36A2-FBC5CFC01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8591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CA9ED0-629A-EF77-0C97-339EDFCEF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2CAE32-8E95-F0F3-8996-1DD347E826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317607C-1CB5-B29C-6663-514912DFE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D66515C-A83D-686D-E6E2-68536272E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7F70C-5259-4A4F-843E-DD06357CE133}" type="datetime1">
              <a:rPr lang="fr-FR" smtClean="0"/>
              <a:t>18/12/2023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81C472C-B8FE-D231-5252-E3D5C0F88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9E556CA-E230-7384-6B92-21F6D6CBE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0751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E061CB-B55F-8A31-EA51-B5E825760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1999935-85A9-01D9-D81B-81D012D4E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F1FB63-5277-F6AD-4729-500A4773A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0F1B69C-2317-E7DD-0312-5AA7639CF2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A0E7E24-474E-F574-FA9A-B8693DE623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37773AA-B1AB-B40C-0666-B8B17D4D2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4918B-CBB5-4687-ACFB-7257F0467BBE}" type="datetime1">
              <a:rPr lang="fr-FR" smtClean="0"/>
              <a:t>18/12/2023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8C16BF6-91D7-E976-D51E-582B198B1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7E26505-3895-5428-3922-17E0F95F1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603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187B75-903D-88C8-068A-08618ED11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060721B-73A6-27FA-B46F-57AC9355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E5ABB-53B6-43AF-AB23-B28C127CB177}" type="datetime1">
              <a:rPr lang="fr-FR" smtClean="0"/>
              <a:t>18/12/2023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26D721B-3EA9-7708-53BC-6842E8F92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0A0BB08-90A3-0F94-5D1D-4F9C1CAB6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3793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E1333F0-EA0B-EC3A-12D6-13A9606DC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4E39-AF8A-4975-BC76-3D105A5BB4A9}" type="datetime1">
              <a:rPr lang="fr-FR" smtClean="0"/>
              <a:t>18/12/2023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AB94C7D-8D11-CD31-ACF1-7CF56C44C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9FD0446-4E8B-D05C-91C2-6DFE655AA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7052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64D076-6206-CE7A-D57A-350A06241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E26FAA-1952-3A50-445D-E4DE3A872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E34E82F-D99B-F1BB-99DD-68C03DEB8B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48E4E1D-8793-8573-25B5-23700B76F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2D6A8-5EA9-4952-BD42-FE4E339E3860}" type="datetime1">
              <a:rPr lang="fr-FR" smtClean="0"/>
              <a:t>18/12/2023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42F78A3-94F2-F2FA-0B30-B2A877489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92803FA-CB10-AB55-D39A-358BB211F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6063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FECE73-E19A-8A22-EA38-6602E8E5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C4C9396-D6C9-DFDE-F646-6B2397E1A4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E2DC036-ABB4-6479-DD39-B5EE8D736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EC54FB-8DCE-1EC2-0A78-CE04A4AC6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4EF3-D0D3-466F-A8CF-2112CD0B2DB7}" type="datetime1">
              <a:rPr lang="fr-FR" smtClean="0"/>
              <a:t>18/12/2023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E57907-4576-77FD-95D6-6A640C049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462E296-A65F-D2A6-42BB-F2106D289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346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B972DE5-CC6D-A70A-22BD-B42BF4E35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29F52D-B492-3339-B1AF-51ED68128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613C58-4F1A-1A3F-0076-748E160EE6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A95AD-5392-4E18-B5AC-EBD214955BFC}" type="datetime1">
              <a:rPr lang="fr-FR" smtClean="0"/>
              <a:t>18/12/2023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D0EF74-88CA-430B-E6E6-C239CF3F35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803745-1DEB-8D32-2D2C-3FF6E326C4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53F46-2C2A-40F9-9ABE-4EDD54E11FD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757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slide" Target="slide12.xml"/><Relationship Id="rId18" Type="http://schemas.openxmlformats.org/officeDocument/2006/relationships/image" Target="../media/image6.png"/><Relationship Id="rId3" Type="http://schemas.openxmlformats.org/officeDocument/2006/relationships/slide" Target="slide13.xml"/><Relationship Id="rId21" Type="http://schemas.openxmlformats.org/officeDocument/2006/relationships/slide" Target="slide8.xml"/><Relationship Id="rId7" Type="http://schemas.openxmlformats.org/officeDocument/2006/relationships/slide" Target="slide17.xml"/><Relationship Id="rId12" Type="http://schemas.openxmlformats.org/officeDocument/2006/relationships/image" Target="../media/image4.jpeg"/><Relationship Id="rId17" Type="http://schemas.openxmlformats.org/officeDocument/2006/relationships/image" Target="../media/image5.jpeg"/><Relationship Id="rId2" Type="http://schemas.openxmlformats.org/officeDocument/2006/relationships/slide" Target="slide15.xml"/><Relationship Id="rId16" Type="http://schemas.openxmlformats.org/officeDocument/2006/relationships/slide" Target="slide5.xml"/><Relationship Id="rId20" Type="http://schemas.openxmlformats.org/officeDocument/2006/relationships/slide" Target="slide7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6.xml"/><Relationship Id="rId11" Type="http://schemas.openxmlformats.org/officeDocument/2006/relationships/slide" Target="slide11.xml"/><Relationship Id="rId5" Type="http://schemas.openxmlformats.org/officeDocument/2006/relationships/slide" Target="slide14.xml"/><Relationship Id="rId15" Type="http://schemas.openxmlformats.org/officeDocument/2006/relationships/slide" Target="slide6.xml"/><Relationship Id="rId10" Type="http://schemas.openxmlformats.org/officeDocument/2006/relationships/slide" Target="slide10.xml"/><Relationship Id="rId19" Type="http://schemas.microsoft.com/office/2007/relationships/hdphoto" Target="../media/hdphoto1.wdp"/><Relationship Id="rId4" Type="http://schemas.openxmlformats.org/officeDocument/2006/relationships/image" Target="../media/image1.png"/><Relationship Id="rId9" Type="http://schemas.openxmlformats.org/officeDocument/2006/relationships/image" Target="../media/image3.png"/><Relationship Id="rId14" Type="http://schemas.openxmlformats.org/officeDocument/2006/relationships/slide" Target="slide4.xml"/><Relationship Id="rId22" Type="http://schemas.openxmlformats.org/officeDocument/2006/relationships/slide" Target="slide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slide" Target="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slide" Target="slide11.xml"/><Relationship Id="rId18" Type="http://schemas.openxmlformats.org/officeDocument/2006/relationships/image" Target="../media/image1.png"/><Relationship Id="rId3" Type="http://schemas.openxmlformats.org/officeDocument/2006/relationships/slide" Target="slide6.xml"/><Relationship Id="rId21" Type="http://schemas.openxmlformats.org/officeDocument/2006/relationships/slide" Target="slide17.xml"/><Relationship Id="rId7" Type="http://schemas.microsoft.com/office/2007/relationships/hdphoto" Target="../media/hdphoto1.wdp"/><Relationship Id="rId12" Type="http://schemas.openxmlformats.org/officeDocument/2006/relationships/slide" Target="slide10.xml"/><Relationship Id="rId17" Type="http://schemas.openxmlformats.org/officeDocument/2006/relationships/slide" Target="slide13.xml"/><Relationship Id="rId2" Type="http://schemas.openxmlformats.org/officeDocument/2006/relationships/slide" Target="slide4.xml"/><Relationship Id="rId16" Type="http://schemas.openxmlformats.org/officeDocument/2006/relationships/slide" Target="slide15.xml"/><Relationship Id="rId20" Type="http://schemas.openxmlformats.org/officeDocument/2006/relationships/slide" Target="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.png"/><Relationship Id="rId5" Type="http://schemas.openxmlformats.org/officeDocument/2006/relationships/image" Target="../media/image5.jpeg"/><Relationship Id="rId15" Type="http://schemas.openxmlformats.org/officeDocument/2006/relationships/slide" Target="slide12.xml"/><Relationship Id="rId10" Type="http://schemas.openxmlformats.org/officeDocument/2006/relationships/slide" Target="slide9.xml"/><Relationship Id="rId19" Type="http://schemas.openxmlformats.org/officeDocument/2006/relationships/slide" Target="slide14.xml"/><Relationship Id="rId4" Type="http://schemas.openxmlformats.org/officeDocument/2006/relationships/slide" Target="slide5.xml"/><Relationship Id="rId9" Type="http://schemas.openxmlformats.org/officeDocument/2006/relationships/slide" Target="slide8.xml"/><Relationship Id="rId14" Type="http://schemas.openxmlformats.org/officeDocument/2006/relationships/image" Target="../media/image4.jpeg"/><Relationship Id="rId2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roupe 1479">
            <a:extLst>
              <a:ext uri="{FF2B5EF4-FFF2-40B4-BE49-F238E27FC236}">
                <a16:creationId xmlns:a16="http://schemas.microsoft.com/office/drawing/2014/main" id="{57FC15E7-AE42-DFCC-0F7C-557C2A8410EB}"/>
              </a:ext>
            </a:extLst>
          </p:cNvPr>
          <p:cNvGrpSpPr/>
          <p:nvPr/>
        </p:nvGrpSpPr>
        <p:grpSpPr>
          <a:xfrm>
            <a:off x="298201" y="3232781"/>
            <a:ext cx="11372829" cy="2988872"/>
            <a:chOff x="36140" y="2282001"/>
            <a:chExt cx="11693365" cy="4137582"/>
          </a:xfrm>
        </p:grpSpPr>
        <p:grpSp>
          <p:nvGrpSpPr>
            <p:cNvPr id="1477" name="Groupe 1476">
              <a:extLst>
                <a:ext uri="{FF2B5EF4-FFF2-40B4-BE49-F238E27FC236}">
                  <a16:creationId xmlns:a16="http://schemas.microsoft.com/office/drawing/2014/main" id="{2F6D4FF5-5798-189E-375D-E9245D777165}"/>
                </a:ext>
              </a:extLst>
            </p:cNvPr>
            <p:cNvGrpSpPr/>
            <p:nvPr/>
          </p:nvGrpSpPr>
          <p:grpSpPr>
            <a:xfrm>
              <a:off x="36140" y="2282001"/>
              <a:ext cx="11693365" cy="4137582"/>
              <a:chOff x="36140" y="2282001"/>
              <a:chExt cx="11693365" cy="4137582"/>
            </a:xfrm>
          </p:grpSpPr>
          <p:grpSp>
            <p:nvGrpSpPr>
              <p:cNvPr id="1474" name="Groupe 1473">
                <a:extLst>
                  <a:ext uri="{FF2B5EF4-FFF2-40B4-BE49-F238E27FC236}">
                    <a16:creationId xmlns:a16="http://schemas.microsoft.com/office/drawing/2014/main" id="{25FF2C0F-6FA5-1442-E10F-55420EC65E16}"/>
                  </a:ext>
                </a:extLst>
              </p:cNvPr>
              <p:cNvGrpSpPr/>
              <p:nvPr/>
            </p:nvGrpSpPr>
            <p:grpSpPr>
              <a:xfrm>
                <a:off x="36140" y="2282001"/>
                <a:ext cx="11693365" cy="4137582"/>
                <a:chOff x="29675" y="1358709"/>
                <a:chExt cx="11988906" cy="5060876"/>
              </a:xfrm>
            </p:grpSpPr>
            <p:cxnSp>
              <p:nvCxnSpPr>
                <p:cNvPr id="1347" name="Connecteur : en angle 1346">
                  <a:extLst>
                    <a:ext uri="{FF2B5EF4-FFF2-40B4-BE49-F238E27FC236}">
                      <a16:creationId xmlns:a16="http://schemas.microsoft.com/office/drawing/2014/main" id="{6F9D6BE3-6112-3242-5400-C6A9F953870D}"/>
                    </a:ext>
                  </a:extLst>
                </p:cNvPr>
                <p:cNvCxnSpPr>
                  <a:cxnSpLocks/>
                  <a:stCxn id="1280" idx="1"/>
                  <a:endCxn id="1346" idx="3"/>
                </p:cNvCxnSpPr>
                <p:nvPr/>
              </p:nvCxnSpPr>
              <p:spPr>
                <a:xfrm rot="10800000" flipH="1" flipV="1">
                  <a:off x="29675" y="1358709"/>
                  <a:ext cx="2144666" cy="4287133"/>
                </a:xfrm>
                <a:prstGeom prst="bentConnector3">
                  <a:avLst>
                    <a:gd name="adj1" fmla="val -11236"/>
                  </a:avLst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43" name="Organigramme : Données 1442">
                  <a:hlinkClick r:id="rId2" action="ppaction://hlinksldjump"/>
                  <a:extLst>
                    <a:ext uri="{FF2B5EF4-FFF2-40B4-BE49-F238E27FC236}">
                      <a16:creationId xmlns:a16="http://schemas.microsoft.com/office/drawing/2014/main" id="{A14661D8-256B-0F42-27AA-F06F6E70BE68}"/>
                    </a:ext>
                  </a:extLst>
                </p:cNvPr>
                <p:cNvSpPr/>
                <p:nvPr/>
              </p:nvSpPr>
              <p:spPr>
                <a:xfrm rot="10800000">
                  <a:off x="4314603" y="4588047"/>
                  <a:ext cx="277224" cy="1768300"/>
                </a:xfrm>
                <a:prstGeom prst="flowChartInputOutput">
                  <a:avLst/>
                </a:prstGeom>
                <a:solidFill>
                  <a:srgbClr val="92D050"/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fr-FR" sz="1400" dirty="0">
                      <a:solidFill>
                        <a:schemeClr val="tx1"/>
                      </a:solidFill>
                    </a:rPr>
                    <a:t>Elévateur</a:t>
                  </a:r>
                  <a:endParaRPr lang="fr-FR" sz="1600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473" name="Groupe 1472">
                  <a:extLst>
                    <a:ext uri="{FF2B5EF4-FFF2-40B4-BE49-F238E27FC236}">
                      <a16:creationId xmlns:a16="http://schemas.microsoft.com/office/drawing/2014/main" id="{9B5CFD4C-7B74-3A15-E65F-D973F01D51CF}"/>
                    </a:ext>
                  </a:extLst>
                </p:cNvPr>
                <p:cNvGrpSpPr/>
                <p:nvPr/>
              </p:nvGrpSpPr>
              <p:grpSpPr>
                <a:xfrm>
                  <a:off x="397362" y="4115836"/>
                  <a:ext cx="11621219" cy="2303749"/>
                  <a:chOff x="397362" y="4115836"/>
                  <a:chExt cx="11621219" cy="2303749"/>
                </a:xfrm>
              </p:grpSpPr>
              <p:grpSp>
                <p:nvGrpSpPr>
                  <p:cNvPr id="1345" name="Groupe 1344">
                    <a:extLst>
                      <a:ext uri="{FF2B5EF4-FFF2-40B4-BE49-F238E27FC236}">
                        <a16:creationId xmlns:a16="http://schemas.microsoft.com/office/drawing/2014/main" id="{84EDFF2B-810D-7B79-138F-52F8873D6903}"/>
                      </a:ext>
                    </a:extLst>
                  </p:cNvPr>
                  <p:cNvGrpSpPr/>
                  <p:nvPr/>
                </p:nvGrpSpPr>
                <p:grpSpPr>
                  <a:xfrm>
                    <a:off x="397362" y="4525775"/>
                    <a:ext cx="1462906" cy="1622223"/>
                    <a:chOff x="202970" y="4561559"/>
                    <a:chExt cx="1462906" cy="1622223"/>
                  </a:xfrm>
                </p:grpSpPr>
                <p:grpSp>
                  <p:nvGrpSpPr>
                    <p:cNvPr id="1344" name="Groupe 1343">
                      <a:extLst>
                        <a:ext uri="{FF2B5EF4-FFF2-40B4-BE49-F238E27FC236}">
                          <a16:creationId xmlns:a16="http://schemas.microsoft.com/office/drawing/2014/main" id="{4646AB42-30DC-A70B-EBDB-94006404FA9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45682" y="4561559"/>
                      <a:ext cx="1294165" cy="486808"/>
                      <a:chOff x="4072462" y="3908031"/>
                      <a:chExt cx="1570202" cy="803708"/>
                    </a:xfrm>
                  </p:grpSpPr>
                  <p:sp>
                    <p:nvSpPr>
                      <p:cNvPr id="1330" name="Organigramme : Entrée manuelle 1329">
                        <a:hlinkClick r:id="rId3" action="ppaction://hlinksldjump"/>
                        <a:extLst>
                          <a:ext uri="{FF2B5EF4-FFF2-40B4-BE49-F238E27FC236}">
                            <a16:creationId xmlns:a16="http://schemas.microsoft.com/office/drawing/2014/main" id="{2FEBFBD5-7A00-5272-DF37-1BA60C8AC0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72462" y="3908031"/>
                        <a:ext cx="1570202" cy="658777"/>
                      </a:xfrm>
                      <a:prstGeom prst="flowChartManualInput">
                        <a:avLst/>
                      </a:prstGeom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n w="28575"/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fr-FR" sz="1400" dirty="0">
                            <a:solidFill>
                              <a:schemeClr val="tx1"/>
                            </a:solidFill>
                          </a:rPr>
                          <a:t>PERTEN</a:t>
                        </a:r>
                      </a:p>
                    </p:txBody>
                  </p:sp>
                  <p:sp>
                    <p:nvSpPr>
                      <p:cNvPr id="1331" name="Organigramme : Opération manuelle 1330">
                        <a:extLst>
                          <a:ext uri="{FF2B5EF4-FFF2-40B4-BE49-F238E27FC236}">
                            <a16:creationId xmlns:a16="http://schemas.microsoft.com/office/drawing/2014/main" id="{1C087F5B-CF9F-3EA5-6806-0383FC67D1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36828" y="4561494"/>
                        <a:ext cx="1189165" cy="150245"/>
                      </a:xfrm>
                      <a:prstGeom prst="flowChartManualOperation">
                        <a:avLst/>
                      </a:prstGeom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n w="28575"/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</p:grpSp>
                <p:grpSp>
                  <p:nvGrpSpPr>
                    <p:cNvPr id="1343" name="Groupe 1342">
                      <a:extLst>
                        <a:ext uri="{FF2B5EF4-FFF2-40B4-BE49-F238E27FC236}">
                          <a16:creationId xmlns:a16="http://schemas.microsoft.com/office/drawing/2014/main" id="{DEE505E8-761E-0639-6065-67870148220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02970" y="5149190"/>
                      <a:ext cx="1462906" cy="1034592"/>
                      <a:chOff x="3758877" y="5407064"/>
                      <a:chExt cx="2084452" cy="1342361"/>
                    </a:xfrm>
                  </p:grpSpPr>
                  <p:grpSp>
                    <p:nvGrpSpPr>
                      <p:cNvPr id="1339" name="Groupe 1338">
                        <a:extLst>
                          <a:ext uri="{FF2B5EF4-FFF2-40B4-BE49-F238E27FC236}">
                            <a16:creationId xmlns:a16="http://schemas.microsoft.com/office/drawing/2014/main" id="{4627555C-FE2B-107B-477F-FDB4BAD7A7A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758877" y="5665644"/>
                        <a:ext cx="2084452" cy="1083781"/>
                        <a:chOff x="3758877" y="5665644"/>
                        <a:chExt cx="2084452" cy="1083781"/>
                      </a:xfrm>
                    </p:grpSpPr>
                    <p:sp>
                      <p:nvSpPr>
                        <p:cNvPr id="1290" name="Parallélogramme 1289">
                          <a:extLst>
                            <a:ext uri="{FF2B5EF4-FFF2-40B4-BE49-F238E27FC236}">
                              <a16:creationId xmlns:a16="http://schemas.microsoft.com/office/drawing/2014/main" id="{E965AC44-6ED5-0022-F9BD-E76E652BD20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16187" y="5709191"/>
                          <a:ext cx="1920633" cy="981512"/>
                        </a:xfrm>
                        <a:prstGeom prst="parallelogram">
                          <a:avLst/>
                        </a:prstGeom>
                        <a:solidFill>
                          <a:schemeClr val="bg2"/>
                        </a:solidFill>
                        <a:ln w="28575"/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fr-FR"/>
                        </a:p>
                      </p:txBody>
                    </p:sp>
                    <p:pic>
                      <p:nvPicPr>
                        <p:cNvPr id="1296" name="Image 1295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D50080A7-3BB4-A2BD-CB9B-56580A95D870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389625" y="6082320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297" name="Image 1296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63425F0E-3EF4-084D-DEA6-57237823963A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2076388">
                          <a:off x="5136534" y="6247068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299" name="Image 1298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B751CD8A-0D31-29E1-5284-56F99D2B9618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0969253" flipV="1">
                          <a:off x="5250875" y="6065834"/>
                          <a:ext cx="409716" cy="37440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05" name="Image 1304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DE2F91B1-5E42-C612-5706-B22B0B017A5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165450" y="6069366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08" name="Image 1307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641D312E-44A5-2935-584D-F6499B10957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0969253" flipV="1">
                          <a:off x="5026700" y="6052880"/>
                          <a:ext cx="409716" cy="37440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1" name="Image 1310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55F6EFFE-6789-9AFA-8588-682CA596D8D9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017786" y="6177371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4" name="Image 1313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8520EABC-4836-3943-D54C-8CF5A1C40103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151317" y="6408053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5" name="Image 1314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8315F399-194E-791A-24E1-3C8A52EC7A7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658582" y="6113415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6" name="Image 1315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F73D7832-1165-7075-3A3F-1F73B5DF8F2F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2076388">
                          <a:off x="4369402" y="6309268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7" name="Image 1316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0EE612CB-ED2B-81F8-94A3-DEB2F4E9619E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593524">
                          <a:off x="4576327" y="6370964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8" name="Image 1317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07268BAF-D1A5-E6C0-1DEE-724C300852D8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0969253" flipV="1">
                          <a:off x="4259984" y="6197375"/>
                          <a:ext cx="409716" cy="37440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1" name="Image 1320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6CB649F8-AEF5-A9B2-466B-CF0B7303E934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017787" y="6324269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grpSp>
                      <p:nvGrpSpPr>
                        <p:cNvPr id="1338" name="Groupe 1337">
                          <a:extLst>
                            <a:ext uri="{FF2B5EF4-FFF2-40B4-BE49-F238E27FC236}">
                              <a16:creationId xmlns:a16="http://schemas.microsoft.com/office/drawing/2014/main" id="{CE9A3E21-E306-D3DA-533C-C10F1851E37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838540" y="5665644"/>
                          <a:ext cx="2004789" cy="649436"/>
                          <a:chOff x="3838540" y="5665644"/>
                          <a:chExt cx="2004789" cy="649436"/>
                        </a:xfrm>
                      </p:grpSpPr>
                      <p:pic>
                        <p:nvPicPr>
                          <p:cNvPr id="1293" name="Image 1292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C1516F8F-00BC-E7F0-0D1F-00A697F7B8C1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220378" y="5715781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294" name="Image 1293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E91912C0-FC4F-2106-730D-73914C5939A8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flipH="1">
                            <a:off x="4062715" y="5972239"/>
                            <a:ext cx="521129" cy="27291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295" name="Image 1294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372F41B6-709A-B9B0-500C-A5FB3AC98693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5030421" y="5777483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298" name="Image 1297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C47F158E-D046-CD1F-956D-2BF4CBACB377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593524">
                            <a:off x="5425341" y="5678598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0" name="Image 1299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73AC3653-BB6A-D88F-A58A-8A9669F1C8FA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789365">
                            <a:off x="4744482" y="5942613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2" name="Image 1301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95EEE07E-C36F-9302-5289-CFD6DD12E4AA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072705" y="5878080"/>
                            <a:ext cx="417989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3" name="Image 1302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919C2CC3-E41E-58FB-F8D9-A99F12321753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flipH="1">
                            <a:off x="3838540" y="5959285"/>
                            <a:ext cx="521129" cy="27291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4" name="Image 1303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AA2F7B16-669E-6B8C-3769-172A2FC682AA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806246" y="5764529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6" name="Image 1305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B23D03A6-3FD2-DA3A-4FE8-BFC52E380261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2076388">
                            <a:off x="5307779" y="5868587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7" name="Image 1306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0A29010D-1709-6C1E-BE86-AB92CA177723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593524">
                            <a:off x="5201166" y="5665644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9" name="Image 1308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EDB96ACD-F4BD-A795-A1B3-A0A392A5BCB3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789365">
                            <a:off x="4520307" y="5929659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12" name="Image 1311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32B5B4FF-4A55-C52C-0030-E5183DEA46D8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489335" y="5746876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13" name="Image 1312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D4CA2CB9-9BB8-DC61-F444-AEEB9CB43CBE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flipH="1">
                            <a:off x="4331672" y="6003334"/>
                            <a:ext cx="521129" cy="27291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19" name="Image 1318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C0F8CCFE-1260-3A56-FF8C-441D04801095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789365">
                            <a:off x="5013439" y="5973708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22" name="Image 1321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C80395E8-614F-5E9A-257C-342076033AC9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489336" y="5893774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pic>
                      <p:nvPicPr>
                        <p:cNvPr id="1323" name="Image 1322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7C85770A-3E71-74D4-0F1B-5376EB534C0A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flipH="1">
                          <a:off x="4331673" y="6150232"/>
                          <a:ext cx="521129" cy="272919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4" name="Image 1323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9F76CA24-0F54-362B-E845-6A284DB70619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933561" y="6229359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5" name="Image 1324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7AA170D8-3A75-6540-1034-5FBBD4C21B39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730077" y="6312135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6" name="Image 1325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B95E6466-F46D-AAA7-CD16-47D8591C67D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2076388">
                          <a:off x="3758877" y="6394007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7" name="Image 1326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1B0A4CB3-1F3C-F688-35C6-57C723CF58CC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593524">
                          <a:off x="4005441" y="5686932"/>
                          <a:ext cx="417989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8" name="Image 1327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4E4D94E2-6D3F-0B38-DCED-950FFD5FD815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0969253" flipV="1">
                          <a:off x="3882457" y="6111160"/>
                          <a:ext cx="409716" cy="37440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9" name="Image 1328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A41C21D1-10AD-323C-F828-850461A3CE0B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789365">
                          <a:off x="4871060" y="6049035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</p:grpSp>
                  <p:sp>
                    <p:nvSpPr>
                      <p:cNvPr id="1333" name="Flèche : double flèche verticale 1332">
                        <a:extLst>
                          <a:ext uri="{FF2B5EF4-FFF2-40B4-BE49-F238E27FC236}">
                            <a16:creationId xmlns:a16="http://schemas.microsoft.com/office/drawing/2014/main" id="{532962AC-11CB-6BAB-5F6B-1C3A25C1AA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420872" y="5428038"/>
                        <a:ext cx="114256" cy="544391"/>
                      </a:xfrm>
                      <a:prstGeom prst="upDownArrow">
                        <a:avLst/>
                      </a:prstGeom>
                      <a:solidFill>
                        <a:srgbClr val="FF0000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  <p:sp>
                    <p:nvSpPr>
                      <p:cNvPr id="1340" name="Flèche : double flèche verticale 1339">
                        <a:extLst>
                          <a:ext uri="{FF2B5EF4-FFF2-40B4-BE49-F238E27FC236}">
                            <a16:creationId xmlns:a16="http://schemas.microsoft.com/office/drawing/2014/main" id="{E3F0E802-2446-C52F-4848-61F3558107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644148" y="5417047"/>
                        <a:ext cx="114256" cy="544391"/>
                      </a:xfrm>
                      <a:prstGeom prst="upDownArrow">
                        <a:avLst/>
                      </a:prstGeom>
                      <a:solidFill>
                        <a:srgbClr val="FF0000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  <p:sp>
                    <p:nvSpPr>
                      <p:cNvPr id="1341" name="Flèche : double flèche verticale 1340">
                        <a:extLst>
                          <a:ext uri="{FF2B5EF4-FFF2-40B4-BE49-F238E27FC236}">
                            <a16:creationId xmlns:a16="http://schemas.microsoft.com/office/drawing/2014/main" id="{D1045FEA-9C69-44F4-2191-CA69BA34B4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89364" y="5407064"/>
                        <a:ext cx="114256" cy="544391"/>
                      </a:xfrm>
                      <a:prstGeom prst="upDownArrow">
                        <a:avLst/>
                      </a:prstGeom>
                      <a:solidFill>
                        <a:srgbClr val="FF0000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  <p:sp>
                    <p:nvSpPr>
                      <p:cNvPr id="1342" name="Flèche : double flèche verticale 1341">
                        <a:extLst>
                          <a:ext uri="{FF2B5EF4-FFF2-40B4-BE49-F238E27FC236}">
                            <a16:creationId xmlns:a16="http://schemas.microsoft.com/office/drawing/2014/main" id="{31DAB0A1-4FF0-D1A7-A885-A3AD508015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42347" y="5416825"/>
                        <a:ext cx="114256" cy="544391"/>
                      </a:xfrm>
                      <a:prstGeom prst="upDownArrow">
                        <a:avLst/>
                      </a:prstGeom>
                      <a:solidFill>
                        <a:srgbClr val="FF0000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</p:grpSp>
              </p:grpSp>
              <p:sp>
                <p:nvSpPr>
                  <p:cNvPr id="1346" name="Cylindre 1345">
                    <a:hlinkClick r:id="rId5" action="ppaction://hlinksldjump"/>
                    <a:extLst>
                      <a:ext uri="{FF2B5EF4-FFF2-40B4-BE49-F238E27FC236}">
                        <a16:creationId xmlns:a16="http://schemas.microsoft.com/office/drawing/2014/main" id="{7D81E3AC-50CC-5332-E3AD-B11A0D566A77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2746539" y="4688806"/>
                    <a:ext cx="769678" cy="1914072"/>
                  </a:xfrm>
                  <a:prstGeom prst="can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vert270" rtlCol="0" anchor="ctr"/>
                  <a:lstStyle/>
                  <a:p>
                    <a:pPr algn="ctr"/>
                    <a:r>
                      <a:rPr lang="fr-FR" sz="1400" dirty="0">
                        <a:solidFill>
                          <a:schemeClr val="tx1"/>
                        </a:solidFill>
                      </a:rPr>
                      <a:t>Salière</a:t>
                    </a:r>
                  </a:p>
                </p:txBody>
              </p:sp>
              <p:sp>
                <p:nvSpPr>
                  <p:cNvPr id="1353" name="Organigramme : Procédé 1352">
                    <a:hlinkClick r:id="rId6" action="ppaction://hlinksldjump"/>
                    <a:extLst>
                      <a:ext uri="{FF2B5EF4-FFF2-40B4-BE49-F238E27FC236}">
                        <a16:creationId xmlns:a16="http://schemas.microsoft.com/office/drawing/2014/main" id="{46D7BB11-296F-A07A-8343-06CCED2A3592}"/>
                      </a:ext>
                    </a:extLst>
                  </p:cNvPr>
                  <p:cNvSpPr/>
                  <p:nvPr/>
                </p:nvSpPr>
                <p:spPr>
                  <a:xfrm>
                    <a:off x="4907330" y="4375321"/>
                    <a:ext cx="1564865" cy="630436"/>
                  </a:xfrm>
                  <a:prstGeom prst="flowChartProcess">
                    <a:avLst/>
                  </a:prstGeom>
                  <a:solidFill>
                    <a:srgbClr val="D7826B"/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200" dirty="0">
                        <a:solidFill>
                          <a:schemeClr val="tx1"/>
                        </a:solidFill>
                      </a:rPr>
                      <a:t>Accu chips (tampon)</a:t>
                    </a:r>
                  </a:p>
                </p:txBody>
              </p:sp>
              <p:grpSp>
                <p:nvGrpSpPr>
                  <p:cNvPr id="1365" name="Groupe 1364">
                    <a:extLst>
                      <a:ext uri="{FF2B5EF4-FFF2-40B4-BE49-F238E27FC236}">
                        <a16:creationId xmlns:a16="http://schemas.microsoft.com/office/drawing/2014/main" id="{3029762B-D07C-233D-E960-21941262C5B8}"/>
                      </a:ext>
                    </a:extLst>
                  </p:cNvPr>
                  <p:cNvGrpSpPr/>
                  <p:nvPr/>
                </p:nvGrpSpPr>
                <p:grpSpPr>
                  <a:xfrm>
                    <a:off x="9304911" y="4716873"/>
                    <a:ext cx="1111224" cy="1322563"/>
                    <a:chOff x="9707982" y="4323025"/>
                    <a:chExt cx="1317072" cy="1669328"/>
                  </a:xfrm>
                  <a:solidFill>
                    <a:schemeClr val="accent4">
                      <a:lumMod val="20000"/>
                      <a:lumOff val="80000"/>
                    </a:schemeClr>
                  </a:solidFill>
                </p:grpSpPr>
                <p:sp>
                  <p:nvSpPr>
                    <p:cNvPr id="1355" name="Organigramme : Opération manuelle 1354">
                      <a:hlinkClick r:id="rId7" action="ppaction://hlinksldjump"/>
                      <a:extLst>
                        <a:ext uri="{FF2B5EF4-FFF2-40B4-BE49-F238E27FC236}">
                          <a16:creationId xmlns:a16="http://schemas.microsoft.com/office/drawing/2014/main" id="{E81BA98D-ED2E-4ADB-D268-92B62A0AB9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07982" y="4323025"/>
                      <a:ext cx="1317072" cy="1268138"/>
                    </a:xfrm>
                    <a:prstGeom prst="flowChartManualOperation">
                      <a:avLst/>
                    </a:prstGeom>
                    <a:grpFill/>
                    <a:ln w="28575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vert="vert270" rtlCol="0" anchor="ctr"/>
                    <a:lstStyle/>
                    <a:p>
                      <a:pPr algn="ctr"/>
                      <a:endParaRPr lang="fr-FR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56" name="Étiquette 1355">
                      <a:extLst>
                        <a:ext uri="{FF2B5EF4-FFF2-40B4-BE49-F238E27FC236}">
                          <a16:creationId xmlns:a16="http://schemas.microsoft.com/office/drawing/2014/main" id="{36932899-E0CD-9ECB-D5A0-2378A1F159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115570" y="5600667"/>
                      <a:ext cx="562062" cy="391686"/>
                    </a:xfrm>
                    <a:prstGeom prst="plaque">
                      <a:avLst/>
                    </a:prstGeom>
                    <a:grpFill/>
                    <a:ln w="28575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357" name="Image 1356">
                    <a:extLst>
                      <a:ext uri="{FF2B5EF4-FFF2-40B4-BE49-F238E27FC236}">
                        <a16:creationId xmlns:a16="http://schemas.microsoft.com/office/drawing/2014/main" id="{A3ABD639-12B2-1FB1-DA94-73E2C91EBAE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10795515" y="4519740"/>
                    <a:ext cx="1223066" cy="1624904"/>
                  </a:xfrm>
                  <a:prstGeom prst="rect">
                    <a:avLst/>
                  </a:prstGeom>
                </p:spPr>
              </p:pic>
              <p:cxnSp>
                <p:nvCxnSpPr>
                  <p:cNvPr id="1358" name="Connecteur : en angle 1357">
                    <a:extLst>
                      <a:ext uri="{FF2B5EF4-FFF2-40B4-BE49-F238E27FC236}">
                        <a16:creationId xmlns:a16="http://schemas.microsoft.com/office/drawing/2014/main" id="{9CFF7D4B-5BCF-B8C6-CB37-B5D7E822D941}"/>
                      </a:ext>
                    </a:extLst>
                  </p:cNvPr>
                  <p:cNvCxnSpPr>
                    <a:cxnSpLocks/>
                    <a:stCxn id="1356" idx="2"/>
                    <a:endCxn id="1357" idx="1"/>
                  </p:cNvCxnSpPr>
                  <p:nvPr/>
                </p:nvCxnSpPr>
                <p:spPr>
                  <a:xfrm rot="5400000" flipH="1" flipV="1">
                    <a:off x="9987088" y="5231010"/>
                    <a:ext cx="707244" cy="909610"/>
                  </a:xfrm>
                  <a:prstGeom prst="bentConnector4">
                    <a:avLst>
                      <a:gd name="adj1" fmla="val -49107"/>
                      <a:gd name="adj2" fmla="val 63033"/>
                    </a:avLst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73" name="Connecteur : en angle 1372">
                    <a:extLst>
                      <a:ext uri="{FF2B5EF4-FFF2-40B4-BE49-F238E27FC236}">
                        <a16:creationId xmlns:a16="http://schemas.microsoft.com/office/drawing/2014/main" id="{D1CEF942-7A94-0DCC-C38D-7EBEA552E3B8}"/>
                      </a:ext>
                    </a:extLst>
                  </p:cNvPr>
                  <p:cNvCxnSpPr>
                    <a:cxnSpLocks/>
                    <a:stCxn id="1346" idx="4"/>
                    <a:endCxn id="1443" idx="0"/>
                  </p:cNvCxnSpPr>
                  <p:nvPr/>
                </p:nvCxnSpPr>
                <p:spPr>
                  <a:xfrm rot="16200000" flipH="1">
                    <a:off x="3615602" y="5546457"/>
                    <a:ext cx="325665" cy="1294114"/>
                  </a:xfrm>
                  <a:prstGeom prst="bentConnector3">
                    <a:avLst>
                      <a:gd name="adj1" fmla="val 207599"/>
                    </a:avLst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82" name="Connecteur : en angle 1381">
                    <a:extLst>
                      <a:ext uri="{FF2B5EF4-FFF2-40B4-BE49-F238E27FC236}">
                        <a16:creationId xmlns:a16="http://schemas.microsoft.com/office/drawing/2014/main" id="{43A6863A-E19B-0F56-19E5-CD25F2CE0AC7}"/>
                      </a:ext>
                    </a:extLst>
                  </p:cNvPr>
                  <p:cNvCxnSpPr>
                    <a:cxnSpLocks/>
                    <a:stCxn id="1443" idx="3"/>
                    <a:endCxn id="1353" idx="1"/>
                  </p:cNvCxnSpPr>
                  <p:nvPr/>
                </p:nvCxnSpPr>
                <p:spPr>
                  <a:xfrm rot="16200000" flipH="1">
                    <a:off x="4642887" y="4426098"/>
                    <a:ext cx="102493" cy="426392"/>
                  </a:xfrm>
                  <a:prstGeom prst="bentConnector4">
                    <a:avLst>
                      <a:gd name="adj1" fmla="val -310619"/>
                      <a:gd name="adj2" fmla="val 44164"/>
                    </a:avLst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87" name="Connecteur : en angle 1386">
                    <a:extLst>
                      <a:ext uri="{FF2B5EF4-FFF2-40B4-BE49-F238E27FC236}">
                        <a16:creationId xmlns:a16="http://schemas.microsoft.com/office/drawing/2014/main" id="{737FB03F-9F4B-2BC3-13FB-6D724EDF23BA}"/>
                      </a:ext>
                    </a:extLst>
                  </p:cNvPr>
                  <p:cNvCxnSpPr>
                    <a:cxnSpLocks/>
                    <a:stCxn id="1353" idx="3"/>
                    <a:endCxn id="1447" idx="0"/>
                  </p:cNvCxnSpPr>
                  <p:nvPr/>
                </p:nvCxnSpPr>
                <p:spPr>
                  <a:xfrm>
                    <a:off x="6472195" y="4690540"/>
                    <a:ext cx="503886" cy="1289322"/>
                  </a:xfrm>
                  <a:prstGeom prst="bentConnector4">
                    <a:avLst>
                      <a:gd name="adj1" fmla="val 37599"/>
                      <a:gd name="adj2" fmla="val 126937"/>
                    </a:avLst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7" name="Connecteur : en angle 1396">
                    <a:extLst>
                      <a:ext uri="{FF2B5EF4-FFF2-40B4-BE49-F238E27FC236}">
                        <a16:creationId xmlns:a16="http://schemas.microsoft.com/office/drawing/2014/main" id="{76E0AD7A-E3DC-47F4-7E16-6181E60DC428}"/>
                      </a:ext>
                    </a:extLst>
                  </p:cNvPr>
                  <p:cNvCxnSpPr>
                    <a:cxnSpLocks/>
                    <a:stCxn id="1447" idx="4"/>
                    <a:endCxn id="1403" idx="2"/>
                  </p:cNvCxnSpPr>
                  <p:nvPr/>
                </p:nvCxnSpPr>
                <p:spPr>
                  <a:xfrm rot="5400000" flipH="1" flipV="1">
                    <a:off x="7348748" y="3994578"/>
                    <a:ext cx="64580" cy="747429"/>
                  </a:xfrm>
                  <a:prstGeom prst="bentConnector2">
                    <a:avLst/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03" name="Organigramme : Données 1402">
                    <a:extLst>
                      <a:ext uri="{FF2B5EF4-FFF2-40B4-BE49-F238E27FC236}">
                        <a16:creationId xmlns:a16="http://schemas.microsoft.com/office/drawing/2014/main" id="{3FA18068-3707-8581-CEC0-53B4273E409D}"/>
                      </a:ext>
                    </a:extLst>
                  </p:cNvPr>
                  <p:cNvSpPr/>
                  <p:nvPr/>
                </p:nvSpPr>
                <p:spPr>
                  <a:xfrm>
                    <a:off x="7598266" y="4115836"/>
                    <a:ext cx="1564866" cy="440330"/>
                  </a:xfrm>
                  <a:prstGeom prst="flowChartInputOutput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1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1426" name="Connecteur : en angle 1425">
                    <a:extLst>
                      <a:ext uri="{FF2B5EF4-FFF2-40B4-BE49-F238E27FC236}">
                        <a16:creationId xmlns:a16="http://schemas.microsoft.com/office/drawing/2014/main" id="{9AB71883-05CB-DBA0-6A1E-6F824006A181}"/>
                      </a:ext>
                    </a:extLst>
                  </p:cNvPr>
                  <p:cNvCxnSpPr>
                    <a:cxnSpLocks/>
                    <a:stCxn id="1403" idx="5"/>
                    <a:endCxn id="1355" idx="0"/>
                  </p:cNvCxnSpPr>
                  <p:nvPr/>
                </p:nvCxnSpPr>
                <p:spPr>
                  <a:xfrm>
                    <a:off x="9006645" y="4336001"/>
                    <a:ext cx="853878" cy="380872"/>
                  </a:xfrm>
                  <a:prstGeom prst="bentConnector2">
                    <a:avLst/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47" name="Organigramme : Données 1446">
                    <a:extLst>
                      <a:ext uri="{FF2B5EF4-FFF2-40B4-BE49-F238E27FC236}">
                        <a16:creationId xmlns:a16="http://schemas.microsoft.com/office/drawing/2014/main" id="{A2BA9146-7FD9-B46F-219A-72049BFE21E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6851108" y="4400581"/>
                    <a:ext cx="312432" cy="1579281"/>
                  </a:xfrm>
                  <a:prstGeom prst="flowChartInputOutput">
                    <a:avLst/>
                  </a:prstGeom>
                  <a:solidFill>
                    <a:srgbClr val="92D050"/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vert270" rtlCol="0" anchor="ctr"/>
                  <a:lstStyle/>
                  <a:p>
                    <a:pPr algn="ctr"/>
                    <a:r>
                      <a:rPr lang="fr-FR" sz="1400" dirty="0">
                        <a:solidFill>
                          <a:schemeClr val="tx1"/>
                        </a:solidFill>
                      </a:rPr>
                      <a:t>Elévateur</a:t>
                    </a:r>
                    <a:endParaRPr lang="fr-FR" sz="16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63" name="ZoneTexte 1462">
                    <a:extLst>
                      <a:ext uri="{FF2B5EF4-FFF2-40B4-BE49-F238E27FC236}">
                        <a16:creationId xmlns:a16="http://schemas.microsoft.com/office/drawing/2014/main" id="{CA7356BC-3E14-D41C-E1BB-F097FA7DE9CD}"/>
                      </a:ext>
                    </a:extLst>
                  </p:cNvPr>
                  <p:cNvSpPr txBox="1"/>
                  <p:nvPr/>
                </p:nvSpPr>
                <p:spPr>
                  <a:xfrm>
                    <a:off x="1403648" y="4369278"/>
                    <a:ext cx="462719" cy="5847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  <p:sp>
                <p:nvSpPr>
                  <p:cNvPr id="1464" name="ZoneTexte 1463">
                    <a:extLst>
                      <a:ext uri="{FF2B5EF4-FFF2-40B4-BE49-F238E27FC236}">
                        <a16:creationId xmlns:a16="http://schemas.microsoft.com/office/drawing/2014/main" id="{6C5827E9-46AF-730B-8445-C13E7AB32F27}"/>
                      </a:ext>
                    </a:extLst>
                  </p:cNvPr>
                  <p:cNvSpPr txBox="1"/>
                  <p:nvPr/>
                </p:nvSpPr>
                <p:spPr>
                  <a:xfrm>
                    <a:off x="3271717" y="5282026"/>
                    <a:ext cx="462719" cy="5847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  <p:sp>
                <p:nvSpPr>
                  <p:cNvPr id="1465" name="ZoneTexte 1464">
                    <a:extLst>
                      <a:ext uri="{FF2B5EF4-FFF2-40B4-BE49-F238E27FC236}">
                        <a16:creationId xmlns:a16="http://schemas.microsoft.com/office/drawing/2014/main" id="{1AFA7695-AD15-D790-486B-CC3B28FE9DF3}"/>
                      </a:ext>
                    </a:extLst>
                  </p:cNvPr>
                  <p:cNvSpPr txBox="1"/>
                  <p:nvPr/>
                </p:nvSpPr>
                <p:spPr>
                  <a:xfrm>
                    <a:off x="6150017" y="4177216"/>
                    <a:ext cx="462719" cy="5847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  <p:sp>
                <p:nvSpPr>
                  <p:cNvPr id="1466" name="ZoneTexte 1465">
                    <a:extLst>
                      <a:ext uri="{FF2B5EF4-FFF2-40B4-BE49-F238E27FC236}">
                        <a16:creationId xmlns:a16="http://schemas.microsoft.com/office/drawing/2014/main" id="{F4BEFC86-3371-FE8E-694F-E685F7E0959B}"/>
                      </a:ext>
                    </a:extLst>
                  </p:cNvPr>
                  <p:cNvSpPr txBox="1"/>
                  <p:nvPr/>
                </p:nvSpPr>
                <p:spPr>
                  <a:xfrm>
                    <a:off x="9665511" y="5005757"/>
                    <a:ext cx="462719" cy="5847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  <p:sp>
                <p:nvSpPr>
                  <p:cNvPr id="1471" name="ZoneTexte 1470">
                    <a:extLst>
                      <a:ext uri="{FF2B5EF4-FFF2-40B4-BE49-F238E27FC236}">
                        <a16:creationId xmlns:a16="http://schemas.microsoft.com/office/drawing/2014/main" id="{F740033B-09AB-F0B0-CF98-4B2EEE3E86DE}"/>
                      </a:ext>
                    </a:extLst>
                  </p:cNvPr>
                  <p:cNvSpPr txBox="1"/>
                  <p:nvPr/>
                </p:nvSpPr>
                <p:spPr>
                  <a:xfrm>
                    <a:off x="4189296" y="5834810"/>
                    <a:ext cx="462719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</p:grpSp>
          </p:grpSp>
          <p:sp>
            <p:nvSpPr>
              <p:cNvPr id="1476" name="ZoneTexte 1475">
                <a:extLst>
                  <a:ext uri="{FF2B5EF4-FFF2-40B4-BE49-F238E27FC236}">
                    <a16:creationId xmlns:a16="http://schemas.microsoft.com/office/drawing/2014/main" id="{1EAD20C4-2D37-73AA-AA64-D3FE0B9BF3F2}"/>
                  </a:ext>
                </a:extLst>
              </p:cNvPr>
              <p:cNvSpPr txBox="1"/>
              <p:nvPr/>
            </p:nvSpPr>
            <p:spPr>
              <a:xfrm>
                <a:off x="8995276" y="5093170"/>
                <a:ext cx="1270812" cy="3265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sz="1400" dirty="0">
                    <a:solidFill>
                      <a:schemeClr val="tx1"/>
                    </a:solidFill>
                  </a:rPr>
                  <a:t>Ensacheuse</a:t>
                </a:r>
                <a:endParaRPr lang="fr-FR" sz="1400" dirty="0"/>
              </a:p>
            </p:txBody>
          </p:sp>
        </p:grpSp>
        <p:sp>
          <p:nvSpPr>
            <p:cNvPr id="1479" name="ZoneTexte 1478">
              <a:extLst>
                <a:ext uri="{FF2B5EF4-FFF2-40B4-BE49-F238E27FC236}">
                  <a16:creationId xmlns:a16="http://schemas.microsoft.com/office/drawing/2014/main" id="{819207B9-97E3-8126-E74F-4ADF791AA79D}"/>
                </a:ext>
              </a:extLst>
            </p:cNvPr>
            <p:cNvSpPr txBox="1"/>
            <p:nvPr/>
          </p:nvSpPr>
          <p:spPr>
            <a:xfrm>
              <a:off x="5139959" y="4576973"/>
              <a:ext cx="6105524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200" dirty="0">
                  <a:solidFill>
                    <a:schemeClr val="tx1"/>
                  </a:solidFill>
                </a:rPr>
                <a:t>Tapis convoyeur</a:t>
              </a:r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546E0C22-3D69-DA56-CD67-AF092FEB54A6}"/>
              </a:ext>
            </a:extLst>
          </p:cNvPr>
          <p:cNvGrpSpPr/>
          <p:nvPr/>
        </p:nvGrpSpPr>
        <p:grpSpPr>
          <a:xfrm>
            <a:off x="298201" y="2734176"/>
            <a:ext cx="11595597" cy="1169337"/>
            <a:chOff x="187179" y="2467568"/>
            <a:chExt cx="11595597" cy="1169337"/>
          </a:xfrm>
        </p:grpSpPr>
        <p:sp>
          <p:nvSpPr>
            <p:cNvPr id="1280" name="Organigramme : Procédé 1279">
              <a:extLst>
                <a:ext uri="{FF2B5EF4-FFF2-40B4-BE49-F238E27FC236}">
                  <a16:creationId xmlns:a16="http://schemas.microsoft.com/office/drawing/2014/main" id="{B50C8029-0836-A541-4841-2DA4B0FD1FEF}"/>
                </a:ext>
              </a:extLst>
            </p:cNvPr>
            <p:cNvSpPr/>
            <p:nvPr/>
          </p:nvSpPr>
          <p:spPr>
            <a:xfrm>
              <a:off x="187179" y="2467568"/>
              <a:ext cx="624080" cy="997210"/>
            </a:xfrm>
            <a:prstGeom prst="flowChartProcess">
              <a:avLst/>
            </a:prstGeom>
            <a:solidFill>
              <a:schemeClr val="bg2"/>
            </a:solidFill>
            <a:ln w="2857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dirty="0">
                  <a:solidFill>
                    <a:schemeClr val="tx1"/>
                  </a:solidFill>
                </a:rPr>
                <a:t>Trieur optique</a:t>
              </a:r>
            </a:p>
          </p:txBody>
        </p:sp>
        <p:grpSp>
          <p:nvGrpSpPr>
            <p:cNvPr id="1555" name="Groupe 1554">
              <a:extLst>
                <a:ext uri="{FF2B5EF4-FFF2-40B4-BE49-F238E27FC236}">
                  <a16:creationId xmlns:a16="http://schemas.microsoft.com/office/drawing/2014/main" id="{C1AC09EA-CD27-0BEE-79E1-952FCC29BC85}"/>
                </a:ext>
              </a:extLst>
            </p:cNvPr>
            <p:cNvGrpSpPr/>
            <p:nvPr/>
          </p:nvGrpSpPr>
          <p:grpSpPr>
            <a:xfrm>
              <a:off x="835885" y="2535583"/>
              <a:ext cx="10946891" cy="1101322"/>
              <a:chOff x="835885" y="2535583"/>
              <a:chExt cx="10946891" cy="1101322"/>
            </a:xfrm>
          </p:grpSpPr>
          <p:grpSp>
            <p:nvGrpSpPr>
              <p:cNvPr id="1516" name="Groupe 1515">
                <a:extLst>
                  <a:ext uri="{FF2B5EF4-FFF2-40B4-BE49-F238E27FC236}">
                    <a16:creationId xmlns:a16="http://schemas.microsoft.com/office/drawing/2014/main" id="{9E824856-9D30-5255-1503-0E757AB698CF}"/>
                  </a:ext>
                </a:extLst>
              </p:cNvPr>
              <p:cNvGrpSpPr/>
              <p:nvPr/>
            </p:nvGrpSpPr>
            <p:grpSpPr>
              <a:xfrm>
                <a:off x="835885" y="2535583"/>
                <a:ext cx="10946891" cy="1101322"/>
                <a:chOff x="850881" y="2659522"/>
                <a:chExt cx="10946891" cy="1349211"/>
              </a:xfrm>
            </p:grpSpPr>
            <p:pic>
              <p:nvPicPr>
                <p:cNvPr id="1089" name="Image 1088">
                  <a:extLst>
                    <a:ext uri="{FF2B5EF4-FFF2-40B4-BE49-F238E27FC236}">
                      <a16:creationId xmlns:a16="http://schemas.microsoft.com/office/drawing/2014/main" id="{2F011D01-9E76-14F6-EE60-B021FBDCE7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1381828" y="3242932"/>
                  <a:ext cx="415944" cy="340433"/>
                </a:xfrm>
                <a:prstGeom prst="rect">
                  <a:avLst/>
                </a:prstGeom>
              </p:spPr>
            </p:pic>
            <p:grpSp>
              <p:nvGrpSpPr>
                <p:cNvPr id="1256" name="Groupe 1255">
                  <a:extLst>
                    <a:ext uri="{FF2B5EF4-FFF2-40B4-BE49-F238E27FC236}">
                      <a16:creationId xmlns:a16="http://schemas.microsoft.com/office/drawing/2014/main" id="{BA546D7D-238D-D45C-2864-009DBA34EDFC}"/>
                    </a:ext>
                  </a:extLst>
                </p:cNvPr>
                <p:cNvGrpSpPr/>
                <p:nvPr/>
              </p:nvGrpSpPr>
              <p:grpSpPr>
                <a:xfrm>
                  <a:off x="7413772" y="2915027"/>
                  <a:ext cx="3468551" cy="1093706"/>
                  <a:chOff x="2376250" y="3375181"/>
                  <a:chExt cx="3468551" cy="1093706"/>
                </a:xfrm>
              </p:grpSpPr>
              <p:sp>
                <p:nvSpPr>
                  <p:cNvPr id="1104" name="Parallélogramme 1103">
                    <a:extLst>
                      <a:ext uri="{FF2B5EF4-FFF2-40B4-BE49-F238E27FC236}">
                        <a16:creationId xmlns:a16="http://schemas.microsoft.com/office/drawing/2014/main" id="{EF0A3838-731E-F5F6-55B8-861F07F8B5EA}"/>
                      </a:ext>
                    </a:extLst>
                  </p:cNvPr>
                  <p:cNvSpPr/>
                  <p:nvPr/>
                </p:nvSpPr>
                <p:spPr>
                  <a:xfrm>
                    <a:off x="2376250" y="3640992"/>
                    <a:ext cx="1703501" cy="827895"/>
                  </a:xfrm>
                  <a:prstGeom prst="parallelogram">
                    <a:avLst>
                      <a:gd name="adj" fmla="val 85784"/>
                    </a:avLst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 w="1905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103" name="Parallélogramme 1102">
                    <a:extLst>
                      <a:ext uri="{FF2B5EF4-FFF2-40B4-BE49-F238E27FC236}">
                        <a16:creationId xmlns:a16="http://schemas.microsoft.com/office/drawing/2014/main" id="{C8C2C83B-A150-8372-3CE9-8252F1EBF3B1}"/>
                      </a:ext>
                    </a:extLst>
                  </p:cNvPr>
                  <p:cNvSpPr/>
                  <p:nvPr/>
                </p:nvSpPr>
                <p:spPr>
                  <a:xfrm>
                    <a:off x="2923362" y="3521331"/>
                    <a:ext cx="2218369" cy="827895"/>
                  </a:xfrm>
                  <a:prstGeom prst="parallelogram">
                    <a:avLst>
                      <a:gd name="adj" fmla="val 85784"/>
                    </a:avLst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 w="1905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096" name="Cylindre 1095">
                    <a:extLst>
                      <a:ext uri="{FF2B5EF4-FFF2-40B4-BE49-F238E27FC236}">
                        <a16:creationId xmlns:a16="http://schemas.microsoft.com/office/drawing/2014/main" id="{C613F618-197B-7A62-D334-EAAF202A0D88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760679" y="2946307"/>
                    <a:ext cx="655248" cy="1512996"/>
                  </a:xfrm>
                  <a:prstGeom prst="can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dirty="0"/>
                  </a:p>
                </p:txBody>
              </p:sp>
              <p:sp>
                <p:nvSpPr>
                  <p:cNvPr id="1097" name="Cylindre 1096">
                    <a:hlinkClick r:id="rId10" action="ppaction://hlinksldjump"/>
                    <a:extLst>
                      <a:ext uri="{FF2B5EF4-FFF2-40B4-BE49-F238E27FC236}">
                        <a16:creationId xmlns:a16="http://schemas.microsoft.com/office/drawing/2014/main" id="{03C0F3CB-2092-6150-DE50-02DAC4C3486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4515269" y="3203408"/>
                    <a:ext cx="655248" cy="1512996"/>
                  </a:xfrm>
                  <a:prstGeom prst="can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vert270" rtlCol="0" anchor="ctr"/>
                  <a:lstStyle/>
                  <a:p>
                    <a:pPr algn="ctr"/>
                    <a:r>
                      <a:rPr lang="fr-FR" sz="1600" dirty="0">
                        <a:solidFill>
                          <a:schemeClr val="tx1"/>
                        </a:solidFill>
                      </a:rPr>
                      <a:t>Laveur</a:t>
                    </a:r>
                  </a:p>
                </p:txBody>
              </p:sp>
              <p:grpSp>
                <p:nvGrpSpPr>
                  <p:cNvPr id="1121" name="Groupe 1120">
                    <a:extLst>
                      <a:ext uri="{FF2B5EF4-FFF2-40B4-BE49-F238E27FC236}">
                        <a16:creationId xmlns:a16="http://schemas.microsoft.com/office/drawing/2014/main" id="{282A2664-85DE-BFFF-98A4-82B45450CDBB}"/>
                      </a:ext>
                    </a:extLst>
                  </p:cNvPr>
                  <p:cNvGrpSpPr/>
                  <p:nvPr/>
                </p:nvGrpSpPr>
                <p:grpSpPr>
                  <a:xfrm rot="401990">
                    <a:off x="3223985" y="3381734"/>
                    <a:ext cx="709204" cy="938846"/>
                    <a:chOff x="3640618" y="5056951"/>
                    <a:chExt cx="1411739" cy="1328731"/>
                  </a:xfrm>
                </p:grpSpPr>
                <p:sp>
                  <p:nvSpPr>
                    <p:cNvPr id="1105" name="Parallélogramme 1104">
                      <a:extLst>
                        <a:ext uri="{FF2B5EF4-FFF2-40B4-BE49-F238E27FC236}">
                          <a16:creationId xmlns:a16="http://schemas.microsoft.com/office/drawing/2014/main" id="{9DB23773-D348-C9B4-E8C2-8F2F10295C0E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640618" y="5056951"/>
                      <a:ext cx="1338740" cy="1283516"/>
                    </a:xfrm>
                    <a:prstGeom prst="parallelogram">
                      <a:avLst>
                        <a:gd name="adj" fmla="val 91013"/>
                      </a:avLst>
                    </a:prstGeom>
                  </p:spPr>
                  <p:style>
                    <a:lnRef idx="1">
                      <a:schemeClr val="accent3"/>
                    </a:lnRef>
                    <a:fillRef idx="2">
                      <a:schemeClr val="accent3"/>
                    </a:fillRef>
                    <a:effectRef idx="1">
                      <a:schemeClr val="accent3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 dirty="0"/>
                    </a:p>
                  </p:txBody>
                </p:sp>
                <p:grpSp>
                  <p:nvGrpSpPr>
                    <p:cNvPr id="1106" name="Groupe 1105">
                      <a:extLst>
                        <a:ext uri="{FF2B5EF4-FFF2-40B4-BE49-F238E27FC236}">
                          <a16:creationId xmlns:a16="http://schemas.microsoft.com/office/drawing/2014/main" id="{70986A9F-9628-5EFB-ADCE-121BC73010E7}"/>
                        </a:ext>
                      </a:extLst>
                    </p:cNvPr>
                    <p:cNvGrpSpPr/>
                    <p:nvPr/>
                  </p:nvGrpSpPr>
                  <p:grpSpPr>
                    <a:xfrm rot="21270658">
                      <a:off x="4046069" y="5928482"/>
                      <a:ext cx="324599" cy="457200"/>
                      <a:chOff x="7987018" y="1411447"/>
                      <a:chExt cx="324599" cy="457200"/>
                    </a:xfrm>
                  </p:grpSpPr>
                  <p:cxnSp>
                    <p:nvCxnSpPr>
                      <p:cNvPr id="1107" name="Connecteur droit 1106">
                        <a:extLst>
                          <a:ext uri="{FF2B5EF4-FFF2-40B4-BE49-F238E27FC236}">
                            <a16:creationId xmlns:a16="http://schemas.microsoft.com/office/drawing/2014/main" id="{0AF462FB-7863-794C-FF32-8A34974D34E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987018" y="1411447"/>
                        <a:ext cx="120242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08" name="Connecteur droit 1107">
                        <a:extLst>
                          <a:ext uri="{FF2B5EF4-FFF2-40B4-BE49-F238E27FC236}">
                            <a16:creationId xmlns:a16="http://schemas.microsoft.com/office/drawing/2014/main" id="{43C20755-4623-8617-9DFA-FEE52020BB4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11123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09" name="Connecteur droit 1108">
                        <a:extLst>
                          <a:ext uri="{FF2B5EF4-FFF2-40B4-BE49-F238E27FC236}">
                            <a16:creationId xmlns:a16="http://schemas.microsoft.com/office/drawing/2014/main" id="{DE67AD5B-F04C-2532-3018-89B15A8D38E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85529" cy="392186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10" name="Connecteur droit 1109">
                        <a:extLst>
                          <a:ext uri="{FF2B5EF4-FFF2-40B4-BE49-F238E27FC236}">
                            <a16:creationId xmlns:a16="http://schemas.microsoft.com/office/drawing/2014/main" id="{DAB87523-AA7E-D5B5-6F31-FBB10F61A8D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12224" y="1411447"/>
                        <a:ext cx="299393" cy="291518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111" name="Groupe 1110">
                      <a:extLst>
                        <a:ext uri="{FF2B5EF4-FFF2-40B4-BE49-F238E27FC236}">
                          <a16:creationId xmlns:a16="http://schemas.microsoft.com/office/drawing/2014/main" id="{1B267DC0-A84A-9346-A815-321A04BAD0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727758" y="5222282"/>
                      <a:ext cx="324599" cy="457200"/>
                      <a:chOff x="7987018" y="1411447"/>
                      <a:chExt cx="324599" cy="457200"/>
                    </a:xfrm>
                  </p:grpSpPr>
                  <p:cxnSp>
                    <p:nvCxnSpPr>
                      <p:cNvPr id="1112" name="Connecteur droit 1111">
                        <a:extLst>
                          <a:ext uri="{FF2B5EF4-FFF2-40B4-BE49-F238E27FC236}">
                            <a16:creationId xmlns:a16="http://schemas.microsoft.com/office/drawing/2014/main" id="{9F859EAD-0EF5-9976-B70D-B2E14DA53F4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987018" y="1411447"/>
                        <a:ext cx="120242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13" name="Connecteur droit 1112">
                        <a:extLst>
                          <a:ext uri="{FF2B5EF4-FFF2-40B4-BE49-F238E27FC236}">
                            <a16:creationId xmlns:a16="http://schemas.microsoft.com/office/drawing/2014/main" id="{17FF8408-81D6-62E0-6317-2D5EB939707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11123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14" name="Connecteur droit 1113">
                        <a:extLst>
                          <a:ext uri="{FF2B5EF4-FFF2-40B4-BE49-F238E27FC236}">
                            <a16:creationId xmlns:a16="http://schemas.microsoft.com/office/drawing/2014/main" id="{CEF58280-875A-248C-110C-C1851F93094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85529" cy="392186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15" name="Connecteur droit 1114">
                        <a:extLst>
                          <a:ext uri="{FF2B5EF4-FFF2-40B4-BE49-F238E27FC236}">
                            <a16:creationId xmlns:a16="http://schemas.microsoft.com/office/drawing/2014/main" id="{BE22FEF3-B2F6-9490-316A-B2A734E802C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12224" y="1411447"/>
                        <a:ext cx="299393" cy="291518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116" name="Groupe 1115">
                      <a:extLst>
                        <a:ext uri="{FF2B5EF4-FFF2-40B4-BE49-F238E27FC236}">
                          <a16:creationId xmlns:a16="http://schemas.microsoft.com/office/drawing/2014/main" id="{331DBD2F-52DC-FB2A-8F11-1C1ACEA8A525}"/>
                        </a:ext>
                      </a:extLst>
                    </p:cNvPr>
                    <p:cNvGrpSpPr/>
                    <p:nvPr/>
                  </p:nvGrpSpPr>
                  <p:grpSpPr>
                    <a:xfrm rot="21277069">
                      <a:off x="4391291" y="5565595"/>
                      <a:ext cx="324599" cy="457200"/>
                      <a:chOff x="7987018" y="1411447"/>
                      <a:chExt cx="324599" cy="457200"/>
                    </a:xfrm>
                  </p:grpSpPr>
                  <p:cxnSp>
                    <p:nvCxnSpPr>
                      <p:cNvPr id="1117" name="Connecteur droit 1116">
                        <a:extLst>
                          <a:ext uri="{FF2B5EF4-FFF2-40B4-BE49-F238E27FC236}">
                            <a16:creationId xmlns:a16="http://schemas.microsoft.com/office/drawing/2014/main" id="{2AB69733-8886-7103-7529-77E0E167643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987018" y="1411447"/>
                        <a:ext cx="120242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18" name="Connecteur droit 1117">
                        <a:extLst>
                          <a:ext uri="{FF2B5EF4-FFF2-40B4-BE49-F238E27FC236}">
                            <a16:creationId xmlns:a16="http://schemas.microsoft.com/office/drawing/2014/main" id="{10F676D8-9DCD-D9EC-5D27-DEE5E8877D5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11123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19" name="Connecteur droit 1118">
                        <a:extLst>
                          <a:ext uri="{FF2B5EF4-FFF2-40B4-BE49-F238E27FC236}">
                            <a16:creationId xmlns:a16="http://schemas.microsoft.com/office/drawing/2014/main" id="{E6940F22-E3B8-4CFC-17BB-D923E1DE0B0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85529" cy="392186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20" name="Connecteur droit 1119">
                        <a:extLst>
                          <a:ext uri="{FF2B5EF4-FFF2-40B4-BE49-F238E27FC236}">
                            <a16:creationId xmlns:a16="http://schemas.microsoft.com/office/drawing/2014/main" id="{A6E7A6ED-ABF2-8D76-27C8-2535548CF2C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12224" y="1411447"/>
                        <a:ext cx="299393" cy="291518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1122" name="Groupe 1121">
                    <a:extLst>
                      <a:ext uri="{FF2B5EF4-FFF2-40B4-BE49-F238E27FC236}">
                        <a16:creationId xmlns:a16="http://schemas.microsoft.com/office/drawing/2014/main" id="{BC1BA9A7-4EBE-6936-8045-AD4FD72B4701}"/>
                      </a:ext>
                    </a:extLst>
                  </p:cNvPr>
                  <p:cNvGrpSpPr/>
                  <p:nvPr/>
                </p:nvGrpSpPr>
                <p:grpSpPr>
                  <a:xfrm rot="401990">
                    <a:off x="2618049" y="3401569"/>
                    <a:ext cx="709204" cy="938846"/>
                    <a:chOff x="3640618" y="5056951"/>
                    <a:chExt cx="1411739" cy="1328731"/>
                  </a:xfrm>
                </p:grpSpPr>
                <p:sp>
                  <p:nvSpPr>
                    <p:cNvPr id="1123" name="Parallélogramme 1122">
                      <a:extLst>
                        <a:ext uri="{FF2B5EF4-FFF2-40B4-BE49-F238E27FC236}">
                          <a16:creationId xmlns:a16="http://schemas.microsoft.com/office/drawing/2014/main" id="{75944135-1419-20AC-9A50-E605FCD6F60A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3640618" y="5056951"/>
                      <a:ext cx="1338740" cy="1283516"/>
                    </a:xfrm>
                    <a:prstGeom prst="parallelogram">
                      <a:avLst>
                        <a:gd name="adj" fmla="val 91013"/>
                      </a:avLst>
                    </a:prstGeom>
                  </p:spPr>
                  <p:style>
                    <a:lnRef idx="1">
                      <a:schemeClr val="accent3"/>
                    </a:lnRef>
                    <a:fillRef idx="2">
                      <a:schemeClr val="accent3"/>
                    </a:fillRef>
                    <a:effectRef idx="1">
                      <a:schemeClr val="accent3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 dirty="0"/>
                    </a:p>
                  </p:txBody>
                </p:sp>
                <p:grpSp>
                  <p:nvGrpSpPr>
                    <p:cNvPr id="1124" name="Groupe 1123">
                      <a:extLst>
                        <a:ext uri="{FF2B5EF4-FFF2-40B4-BE49-F238E27FC236}">
                          <a16:creationId xmlns:a16="http://schemas.microsoft.com/office/drawing/2014/main" id="{CDF2D289-73DD-C98B-42BC-257A9C824FA1}"/>
                        </a:ext>
                      </a:extLst>
                    </p:cNvPr>
                    <p:cNvGrpSpPr/>
                    <p:nvPr/>
                  </p:nvGrpSpPr>
                  <p:grpSpPr>
                    <a:xfrm rot="21270658">
                      <a:off x="4046069" y="5928482"/>
                      <a:ext cx="324599" cy="457200"/>
                      <a:chOff x="7987018" y="1411447"/>
                      <a:chExt cx="324599" cy="457200"/>
                    </a:xfrm>
                  </p:grpSpPr>
                  <p:cxnSp>
                    <p:nvCxnSpPr>
                      <p:cNvPr id="1135" name="Connecteur droit 1134">
                        <a:extLst>
                          <a:ext uri="{FF2B5EF4-FFF2-40B4-BE49-F238E27FC236}">
                            <a16:creationId xmlns:a16="http://schemas.microsoft.com/office/drawing/2014/main" id="{BE4764CB-F9F1-FB76-2B83-BD22987E395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987018" y="1411447"/>
                        <a:ext cx="120242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36" name="Connecteur droit 1135">
                        <a:extLst>
                          <a:ext uri="{FF2B5EF4-FFF2-40B4-BE49-F238E27FC236}">
                            <a16:creationId xmlns:a16="http://schemas.microsoft.com/office/drawing/2014/main" id="{9E07EA5B-C7A1-EAA4-9CE4-0972D680285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11123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37" name="Connecteur droit 1136">
                        <a:extLst>
                          <a:ext uri="{FF2B5EF4-FFF2-40B4-BE49-F238E27FC236}">
                            <a16:creationId xmlns:a16="http://schemas.microsoft.com/office/drawing/2014/main" id="{2C9432A7-BB1F-6E35-C2AE-CBFA929750F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85529" cy="392186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38" name="Connecteur droit 1137">
                        <a:extLst>
                          <a:ext uri="{FF2B5EF4-FFF2-40B4-BE49-F238E27FC236}">
                            <a16:creationId xmlns:a16="http://schemas.microsoft.com/office/drawing/2014/main" id="{DFBA6B1A-C7FA-6D2F-5DE8-3B6C585FED1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12224" y="1411447"/>
                        <a:ext cx="299393" cy="291518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125" name="Groupe 1124">
                      <a:extLst>
                        <a:ext uri="{FF2B5EF4-FFF2-40B4-BE49-F238E27FC236}">
                          <a16:creationId xmlns:a16="http://schemas.microsoft.com/office/drawing/2014/main" id="{D2252981-92F3-F16F-BB2C-5F4BD7CFB9D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727758" y="5222282"/>
                      <a:ext cx="324599" cy="457200"/>
                      <a:chOff x="7987018" y="1411447"/>
                      <a:chExt cx="324599" cy="457200"/>
                    </a:xfrm>
                  </p:grpSpPr>
                  <p:cxnSp>
                    <p:nvCxnSpPr>
                      <p:cNvPr id="1131" name="Connecteur droit 1130">
                        <a:extLst>
                          <a:ext uri="{FF2B5EF4-FFF2-40B4-BE49-F238E27FC236}">
                            <a16:creationId xmlns:a16="http://schemas.microsoft.com/office/drawing/2014/main" id="{C14F21EA-8F6B-1C17-5DE5-79DE9DD4049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987018" y="1411447"/>
                        <a:ext cx="120242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32" name="Connecteur droit 1131">
                        <a:extLst>
                          <a:ext uri="{FF2B5EF4-FFF2-40B4-BE49-F238E27FC236}">
                            <a16:creationId xmlns:a16="http://schemas.microsoft.com/office/drawing/2014/main" id="{5229BB39-C583-41EF-C896-00085210E0F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11123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33" name="Connecteur droit 1132">
                        <a:extLst>
                          <a:ext uri="{FF2B5EF4-FFF2-40B4-BE49-F238E27FC236}">
                            <a16:creationId xmlns:a16="http://schemas.microsoft.com/office/drawing/2014/main" id="{1AA25F57-E3DC-9C5E-389A-DD8F44EBC8E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85529" cy="392186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34" name="Connecteur droit 1133">
                        <a:extLst>
                          <a:ext uri="{FF2B5EF4-FFF2-40B4-BE49-F238E27FC236}">
                            <a16:creationId xmlns:a16="http://schemas.microsoft.com/office/drawing/2014/main" id="{33F3D301-DE61-95F1-6117-7A03FBE78A8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12224" y="1411447"/>
                        <a:ext cx="299393" cy="291518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126" name="Groupe 1125">
                      <a:extLst>
                        <a:ext uri="{FF2B5EF4-FFF2-40B4-BE49-F238E27FC236}">
                          <a16:creationId xmlns:a16="http://schemas.microsoft.com/office/drawing/2014/main" id="{3C0703AD-E4D5-6141-EB9D-3884AB189F2D}"/>
                        </a:ext>
                      </a:extLst>
                    </p:cNvPr>
                    <p:cNvGrpSpPr/>
                    <p:nvPr/>
                  </p:nvGrpSpPr>
                  <p:grpSpPr>
                    <a:xfrm rot="21277069">
                      <a:off x="4391291" y="5565595"/>
                      <a:ext cx="324599" cy="457200"/>
                      <a:chOff x="7987018" y="1411447"/>
                      <a:chExt cx="324599" cy="457200"/>
                    </a:xfrm>
                  </p:grpSpPr>
                  <p:cxnSp>
                    <p:nvCxnSpPr>
                      <p:cNvPr id="1127" name="Connecteur droit 1126">
                        <a:extLst>
                          <a:ext uri="{FF2B5EF4-FFF2-40B4-BE49-F238E27FC236}">
                            <a16:creationId xmlns:a16="http://schemas.microsoft.com/office/drawing/2014/main" id="{6E001A34-6107-6772-9F3D-7A3ACA9FECB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7987018" y="1411447"/>
                        <a:ext cx="120242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28" name="Connecteur droit 1127">
                        <a:extLst>
                          <a:ext uri="{FF2B5EF4-FFF2-40B4-BE49-F238E27FC236}">
                            <a16:creationId xmlns:a16="http://schemas.microsoft.com/office/drawing/2014/main" id="{6D44EB7E-D93B-9554-9DE0-9D77D61E458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11123" cy="457200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29" name="Connecteur droit 1128">
                        <a:extLst>
                          <a:ext uri="{FF2B5EF4-FFF2-40B4-BE49-F238E27FC236}">
                            <a16:creationId xmlns:a16="http://schemas.microsoft.com/office/drawing/2014/main" id="{42EDE673-D4E6-F302-ACD8-DC6B449933D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01699" y="1411447"/>
                        <a:ext cx="285529" cy="392186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130" name="Connecteur droit 1129">
                        <a:extLst>
                          <a:ext uri="{FF2B5EF4-FFF2-40B4-BE49-F238E27FC236}">
                            <a16:creationId xmlns:a16="http://schemas.microsoft.com/office/drawing/2014/main" id="{8268A5EF-DFD2-AB23-0FD3-5ABBB6B1141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012224" y="1411447"/>
                        <a:ext cx="299393" cy="291518"/>
                      </a:xfrm>
                      <a:prstGeom prst="line">
                        <a:avLst/>
                      </a:prstGeom>
                      <a:ln w="38100">
                        <a:solidFill>
                          <a:srgbClr val="00B0F0"/>
                        </a:solidFill>
                        <a:prstDash val="sysDot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sp>
              <p:nvSpPr>
                <p:cNvPr id="1139" name="Organigramme : Procédé 1138">
                  <a:hlinkClick r:id="rId11" action="ppaction://hlinksldjump"/>
                  <a:extLst>
                    <a:ext uri="{FF2B5EF4-FFF2-40B4-BE49-F238E27FC236}">
                      <a16:creationId xmlns:a16="http://schemas.microsoft.com/office/drawing/2014/main" id="{999D4BF9-3B70-E3FE-161A-82E0578FE4B5}"/>
                    </a:ext>
                  </a:extLst>
                </p:cNvPr>
                <p:cNvSpPr/>
                <p:nvPr/>
              </p:nvSpPr>
              <p:spPr>
                <a:xfrm>
                  <a:off x="6227737" y="3035189"/>
                  <a:ext cx="1034525" cy="713755"/>
                </a:xfrm>
                <a:prstGeom prst="flowChartProcess">
                  <a:avLst/>
                </a:prstGeom>
                <a:solidFill>
                  <a:schemeClr val="bg1"/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200" dirty="0">
                      <a:solidFill>
                        <a:schemeClr val="tx1"/>
                      </a:solidFill>
                    </a:rPr>
                    <a:t>Blancheur</a:t>
                  </a:r>
                  <a:endParaRPr lang="fr-FR" sz="14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144" name="Connecteur droit avec flèche 1143">
                  <a:extLst>
                    <a:ext uri="{FF2B5EF4-FFF2-40B4-BE49-F238E27FC236}">
                      <a16:creationId xmlns:a16="http://schemas.microsoft.com/office/drawing/2014/main" id="{CC46862D-C549-E244-6CE9-50DB75B9FC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310530" y="3502364"/>
                  <a:ext cx="462719" cy="3470"/>
                </a:xfrm>
                <a:prstGeom prst="straightConnector1">
                  <a:avLst/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79" name="Groupe 1278">
                  <a:extLst>
                    <a:ext uri="{FF2B5EF4-FFF2-40B4-BE49-F238E27FC236}">
                      <a16:creationId xmlns:a16="http://schemas.microsoft.com/office/drawing/2014/main" id="{B9A776A7-FBFE-C93C-6EE3-6C4DE44611CB}"/>
                    </a:ext>
                  </a:extLst>
                </p:cNvPr>
                <p:cNvGrpSpPr/>
                <p:nvPr/>
              </p:nvGrpSpPr>
              <p:grpSpPr>
                <a:xfrm>
                  <a:off x="4473287" y="2842588"/>
                  <a:ext cx="1351943" cy="766923"/>
                  <a:chOff x="3854827" y="2824730"/>
                  <a:chExt cx="1351943" cy="766923"/>
                </a:xfrm>
              </p:grpSpPr>
              <p:grpSp>
                <p:nvGrpSpPr>
                  <p:cNvPr id="1263" name="Groupe 1262">
                    <a:extLst>
                      <a:ext uri="{FF2B5EF4-FFF2-40B4-BE49-F238E27FC236}">
                        <a16:creationId xmlns:a16="http://schemas.microsoft.com/office/drawing/2014/main" id="{519362EE-6EF4-D0DE-60F8-4E6B44E5DA68}"/>
                      </a:ext>
                    </a:extLst>
                  </p:cNvPr>
                  <p:cNvGrpSpPr/>
                  <p:nvPr/>
                </p:nvGrpSpPr>
                <p:grpSpPr>
                  <a:xfrm>
                    <a:off x="3854827" y="3184703"/>
                    <a:ext cx="1248892" cy="406950"/>
                    <a:chOff x="390709" y="4788197"/>
                    <a:chExt cx="1248892" cy="406950"/>
                  </a:xfrm>
                </p:grpSpPr>
                <p:sp>
                  <p:nvSpPr>
                    <p:cNvPr id="1145" name="Parallélogramme 1144">
                      <a:extLst>
                        <a:ext uri="{FF2B5EF4-FFF2-40B4-BE49-F238E27FC236}">
                          <a16:creationId xmlns:a16="http://schemas.microsoft.com/office/drawing/2014/main" id="{4872C544-5901-AB19-61EE-54DC09EF95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709" y="4788197"/>
                      <a:ext cx="1248892" cy="391846"/>
                    </a:xfrm>
                    <a:prstGeom prst="parallelogram">
                      <a:avLst/>
                    </a:prstGeom>
                    <a:blipFill>
                      <a:blip r:embed="rId12"/>
                      <a:tile tx="0" ty="0" sx="100000" sy="100000" flip="none" algn="tl"/>
                    </a:blipFill>
                    <a:ln w="28575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1161" name="ZoneTexte 1160">
                      <a:extLst>
                        <a:ext uri="{FF2B5EF4-FFF2-40B4-BE49-F238E27FC236}">
                          <a16:creationId xmlns:a16="http://schemas.microsoft.com/office/drawing/2014/main" id="{F70B79B6-459A-AB59-A7AF-3AE2A54E0E0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38972" y="4933537"/>
                      <a:ext cx="1083951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fr-FR" sz="1050" dirty="0"/>
                        <a:t>Tapis </a:t>
                      </a:r>
                      <a:r>
                        <a:rPr lang="fr-FR" sz="1050" dirty="0" err="1"/>
                        <a:t>égoutteur</a:t>
                      </a:r>
                      <a:endParaRPr lang="fr-FR" sz="1050" dirty="0"/>
                    </a:p>
                  </p:txBody>
                </p:sp>
              </p:grpSp>
              <p:grpSp>
                <p:nvGrpSpPr>
                  <p:cNvPr id="1178" name="Groupe 1177">
                    <a:extLst>
                      <a:ext uri="{FF2B5EF4-FFF2-40B4-BE49-F238E27FC236}">
                        <a16:creationId xmlns:a16="http://schemas.microsoft.com/office/drawing/2014/main" id="{314ABF6E-EFBE-4B19-1511-D898C40E0A5F}"/>
                      </a:ext>
                    </a:extLst>
                  </p:cNvPr>
                  <p:cNvGrpSpPr/>
                  <p:nvPr/>
                </p:nvGrpSpPr>
                <p:grpSpPr>
                  <a:xfrm rot="16200000">
                    <a:off x="4488629" y="2596252"/>
                    <a:ext cx="489663" cy="946619"/>
                    <a:chOff x="1566655" y="4709172"/>
                    <a:chExt cx="852665" cy="315626"/>
                  </a:xfrm>
                </p:grpSpPr>
                <p:cxnSp>
                  <p:nvCxnSpPr>
                    <p:cNvPr id="1149" name="Connecteur droit 1148">
                      <a:extLst>
                        <a:ext uri="{FF2B5EF4-FFF2-40B4-BE49-F238E27FC236}">
                          <a16:creationId xmlns:a16="http://schemas.microsoft.com/office/drawing/2014/main" id="{BB44E834-37FF-B6E0-DA30-5AA619FA8C9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566657" y="4709172"/>
                      <a:ext cx="371867" cy="0"/>
                    </a:xfrm>
                    <a:prstGeom prst="line">
                      <a:avLst/>
                    </a:prstGeom>
                    <a:ln w="12700"/>
                  </p:spPr>
                  <p:style>
                    <a:lnRef idx="1">
                      <a:schemeClr val="accent6"/>
                    </a:lnRef>
                    <a:fillRef idx="0">
                      <a:schemeClr val="accent6"/>
                    </a:fillRef>
                    <a:effectRef idx="0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2" name="Connecteur droit 1161">
                      <a:extLst>
                        <a:ext uri="{FF2B5EF4-FFF2-40B4-BE49-F238E27FC236}">
                          <a16:creationId xmlns:a16="http://schemas.microsoft.com/office/drawing/2014/main" id="{9B04BA92-11EF-FC07-ECD1-0D6F1374387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566656" y="4727765"/>
                      <a:ext cx="371867" cy="0"/>
                    </a:xfrm>
                    <a:prstGeom prst="line">
                      <a:avLst/>
                    </a:prstGeom>
                    <a:ln w="12700"/>
                  </p:spPr>
                  <p:style>
                    <a:lnRef idx="1">
                      <a:schemeClr val="accent6"/>
                    </a:lnRef>
                    <a:fillRef idx="0">
                      <a:schemeClr val="accent6"/>
                    </a:fillRef>
                    <a:effectRef idx="0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3" name="Connecteur droit 1162">
                      <a:extLst>
                        <a:ext uri="{FF2B5EF4-FFF2-40B4-BE49-F238E27FC236}">
                          <a16:creationId xmlns:a16="http://schemas.microsoft.com/office/drawing/2014/main" id="{6DC2DEFE-A58A-E835-E343-F791EC00861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566655" y="4752049"/>
                      <a:ext cx="371867" cy="0"/>
                    </a:xfrm>
                    <a:prstGeom prst="line">
                      <a:avLst/>
                    </a:prstGeom>
                    <a:ln w="12700"/>
                  </p:spPr>
                  <p:style>
                    <a:lnRef idx="1">
                      <a:schemeClr val="accent6"/>
                    </a:lnRef>
                    <a:fillRef idx="0">
                      <a:schemeClr val="accent6"/>
                    </a:fillRef>
                    <a:effectRef idx="0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160" name="Groupe 1159">
                      <a:extLst>
                        <a:ext uri="{FF2B5EF4-FFF2-40B4-BE49-F238E27FC236}">
                          <a16:creationId xmlns:a16="http://schemas.microsoft.com/office/drawing/2014/main" id="{B1361066-F33B-F5B5-F581-AAEC7BCD3E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938526" y="4709174"/>
                      <a:ext cx="480794" cy="315624"/>
                      <a:chOff x="2461419" y="4577638"/>
                      <a:chExt cx="592031" cy="362866"/>
                    </a:xfrm>
                  </p:grpSpPr>
                  <p:sp>
                    <p:nvSpPr>
                      <p:cNvPr id="1146" name="Organigramme : Stockage à accès séquentiel 1145">
                        <a:extLst>
                          <a:ext uri="{FF2B5EF4-FFF2-40B4-BE49-F238E27FC236}">
                            <a16:creationId xmlns:a16="http://schemas.microsoft.com/office/drawing/2014/main" id="{C949173B-1A5D-7896-3E56-719C4AEFDBBC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461419" y="4577638"/>
                        <a:ext cx="529548" cy="362866"/>
                      </a:xfrm>
                      <a:prstGeom prst="flowChartMagneticTape">
                        <a:avLst/>
                      </a:prstGeom>
                      <a:solidFill>
                        <a:schemeClr val="bg1"/>
                      </a:solidFill>
                      <a:ln w="28575"/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 sz="1000" dirty="0"/>
                      </a:p>
                    </p:txBody>
                  </p:sp>
                  <p:sp>
                    <p:nvSpPr>
                      <p:cNvPr id="1159" name="ZoneTexte 1158">
                        <a:extLst>
                          <a:ext uri="{FF2B5EF4-FFF2-40B4-BE49-F238E27FC236}">
                            <a16:creationId xmlns:a16="http://schemas.microsoft.com/office/drawing/2014/main" id="{29E46F55-C8BE-98D4-2AAB-455630BB5A1E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5400000">
                        <a:off x="2625769" y="4476071"/>
                        <a:ext cx="294416" cy="56094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fr-FR" sz="1100" dirty="0"/>
                          <a:t>Soufflerie</a:t>
                        </a:r>
                      </a:p>
                    </p:txBody>
                  </p:sp>
                </p:grpSp>
              </p:grpSp>
            </p:grpSp>
            <p:cxnSp>
              <p:nvCxnSpPr>
                <p:cNvPr id="1262" name="Connecteur droit avec flèche 1261">
                  <a:extLst>
                    <a:ext uri="{FF2B5EF4-FFF2-40B4-BE49-F238E27FC236}">
                      <a16:creationId xmlns:a16="http://schemas.microsoft.com/office/drawing/2014/main" id="{6BAD5373-5B5C-676D-AFED-D22E974AA9B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5737563" y="3507208"/>
                  <a:ext cx="462719" cy="3470"/>
                </a:xfrm>
                <a:prstGeom prst="straightConnector1">
                  <a:avLst/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77" name="Groupe 1276">
                  <a:extLst>
                    <a:ext uri="{FF2B5EF4-FFF2-40B4-BE49-F238E27FC236}">
                      <a16:creationId xmlns:a16="http://schemas.microsoft.com/office/drawing/2014/main" id="{72C3332E-0BDA-2418-99FB-ABC9E5989122}"/>
                    </a:ext>
                  </a:extLst>
                </p:cNvPr>
                <p:cNvGrpSpPr/>
                <p:nvPr/>
              </p:nvGrpSpPr>
              <p:grpSpPr>
                <a:xfrm>
                  <a:off x="1330504" y="2659522"/>
                  <a:ext cx="2581754" cy="1297892"/>
                  <a:chOff x="1651325" y="4226061"/>
                  <a:chExt cx="4515401" cy="1644080"/>
                </a:xfrm>
              </p:grpSpPr>
              <p:sp>
                <p:nvSpPr>
                  <p:cNvPr id="1264" name="Organigramme : Procédé 1263">
                    <a:hlinkClick r:id="rId13" action="ppaction://hlinksldjump"/>
                    <a:extLst>
                      <a:ext uri="{FF2B5EF4-FFF2-40B4-BE49-F238E27FC236}">
                        <a16:creationId xmlns:a16="http://schemas.microsoft.com/office/drawing/2014/main" id="{DFF3AD16-FB9A-DE57-A892-6AED20F3C833}"/>
                      </a:ext>
                    </a:extLst>
                  </p:cNvPr>
                  <p:cNvSpPr/>
                  <p:nvPr/>
                </p:nvSpPr>
                <p:spPr>
                  <a:xfrm flipH="1">
                    <a:off x="2651470" y="4427396"/>
                    <a:ext cx="3515256" cy="1267279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dirty="0"/>
                  </a:p>
                </p:txBody>
              </p:sp>
              <p:sp>
                <p:nvSpPr>
                  <p:cNvPr id="1265" name="Organigramme : Procédé 1264">
                    <a:extLst>
                      <a:ext uri="{FF2B5EF4-FFF2-40B4-BE49-F238E27FC236}">
                        <a16:creationId xmlns:a16="http://schemas.microsoft.com/office/drawing/2014/main" id="{7A5F1C81-19B0-3A43-2F92-33485485DAF0}"/>
                      </a:ext>
                    </a:extLst>
                  </p:cNvPr>
                  <p:cNvSpPr/>
                  <p:nvPr/>
                </p:nvSpPr>
                <p:spPr>
                  <a:xfrm flipH="1">
                    <a:off x="2651470" y="4435270"/>
                    <a:ext cx="3515256" cy="371758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dirty="0">
                        <a:solidFill>
                          <a:schemeClr val="tx1"/>
                        </a:solidFill>
                      </a:rPr>
                      <a:t>Friteuse L2</a:t>
                    </a:r>
                  </a:p>
                </p:txBody>
              </p:sp>
              <p:sp>
                <p:nvSpPr>
                  <p:cNvPr id="1266" name="Organigramme : Procédé 1265">
                    <a:extLst>
                      <a:ext uri="{FF2B5EF4-FFF2-40B4-BE49-F238E27FC236}">
                        <a16:creationId xmlns:a16="http://schemas.microsoft.com/office/drawing/2014/main" id="{DE1873E8-9810-DB55-CF3F-C446FE26ABBC}"/>
                      </a:ext>
                    </a:extLst>
                  </p:cNvPr>
                  <p:cNvSpPr/>
                  <p:nvPr/>
                </p:nvSpPr>
                <p:spPr>
                  <a:xfrm flipH="1">
                    <a:off x="5385673" y="5388475"/>
                    <a:ext cx="183634" cy="167779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267" name="Organigramme : Procédé 1266">
                    <a:extLst>
                      <a:ext uri="{FF2B5EF4-FFF2-40B4-BE49-F238E27FC236}">
                        <a16:creationId xmlns:a16="http://schemas.microsoft.com/office/drawing/2014/main" id="{37BC7F66-82FD-BDE0-779C-02F4DEA7B351}"/>
                      </a:ext>
                    </a:extLst>
                  </p:cNvPr>
                  <p:cNvSpPr/>
                  <p:nvPr/>
                </p:nvSpPr>
                <p:spPr>
                  <a:xfrm flipH="1">
                    <a:off x="2831370" y="5388476"/>
                    <a:ext cx="183634" cy="167779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268" name="Organigramme : Procédé 1267">
                    <a:extLst>
                      <a:ext uri="{FF2B5EF4-FFF2-40B4-BE49-F238E27FC236}">
                        <a16:creationId xmlns:a16="http://schemas.microsoft.com/office/drawing/2014/main" id="{C7DCCC2C-FFA0-C97A-CD1D-10062C58172A}"/>
                      </a:ext>
                    </a:extLst>
                  </p:cNvPr>
                  <p:cNvSpPr/>
                  <p:nvPr/>
                </p:nvSpPr>
                <p:spPr>
                  <a:xfrm flipH="1">
                    <a:off x="4374425" y="5388476"/>
                    <a:ext cx="183634" cy="167779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269" name="Organigramme : Procédé 1268">
                    <a:extLst>
                      <a:ext uri="{FF2B5EF4-FFF2-40B4-BE49-F238E27FC236}">
                        <a16:creationId xmlns:a16="http://schemas.microsoft.com/office/drawing/2014/main" id="{A155CCF0-52E9-5956-1A6A-DDD275D63D32}"/>
                      </a:ext>
                    </a:extLst>
                  </p:cNvPr>
                  <p:cNvSpPr/>
                  <p:nvPr/>
                </p:nvSpPr>
                <p:spPr>
                  <a:xfrm flipH="1">
                    <a:off x="5609959" y="5694676"/>
                    <a:ext cx="183634" cy="167779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270" name="Organigramme : Procédé 1269">
                    <a:extLst>
                      <a:ext uri="{FF2B5EF4-FFF2-40B4-BE49-F238E27FC236}">
                        <a16:creationId xmlns:a16="http://schemas.microsoft.com/office/drawing/2014/main" id="{E7CF18D7-CD2D-5DA9-BD3B-FCE635BDCF91}"/>
                      </a:ext>
                    </a:extLst>
                  </p:cNvPr>
                  <p:cNvSpPr/>
                  <p:nvPr/>
                </p:nvSpPr>
                <p:spPr>
                  <a:xfrm flipH="1">
                    <a:off x="4778164" y="5702362"/>
                    <a:ext cx="183634" cy="167779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271" name="Organigramme : Procédé 1270">
                    <a:extLst>
                      <a:ext uri="{FF2B5EF4-FFF2-40B4-BE49-F238E27FC236}">
                        <a16:creationId xmlns:a16="http://schemas.microsoft.com/office/drawing/2014/main" id="{1E1ED7CE-585D-6041-ECDA-AB373D2ADA3C}"/>
                      </a:ext>
                    </a:extLst>
                  </p:cNvPr>
                  <p:cNvSpPr/>
                  <p:nvPr/>
                </p:nvSpPr>
                <p:spPr>
                  <a:xfrm flipH="1">
                    <a:off x="3127169" y="5702361"/>
                    <a:ext cx="183634" cy="167779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272" name="Organigramme : Procédé 1271">
                    <a:extLst>
                      <a:ext uri="{FF2B5EF4-FFF2-40B4-BE49-F238E27FC236}">
                        <a16:creationId xmlns:a16="http://schemas.microsoft.com/office/drawing/2014/main" id="{5A4FFF37-4D9B-1EC7-98EA-30051F361367}"/>
                      </a:ext>
                    </a:extLst>
                  </p:cNvPr>
                  <p:cNvSpPr/>
                  <p:nvPr/>
                </p:nvSpPr>
                <p:spPr>
                  <a:xfrm flipH="1">
                    <a:off x="3955640" y="5702361"/>
                    <a:ext cx="183634" cy="167779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273" name="Organigramme : Procédé 1272">
                    <a:extLst>
                      <a:ext uri="{FF2B5EF4-FFF2-40B4-BE49-F238E27FC236}">
                        <a16:creationId xmlns:a16="http://schemas.microsoft.com/office/drawing/2014/main" id="{8876459F-DF15-0643-DF24-D0DFA4FAD87E}"/>
                      </a:ext>
                    </a:extLst>
                  </p:cNvPr>
                  <p:cNvSpPr/>
                  <p:nvPr/>
                </p:nvSpPr>
                <p:spPr>
                  <a:xfrm flipH="1">
                    <a:off x="4137745" y="4226061"/>
                    <a:ext cx="542706" cy="201336"/>
                  </a:xfrm>
                  <a:prstGeom prst="flowChartProcess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dirty="0"/>
                  </a:p>
                </p:txBody>
              </p:sp>
              <p:sp>
                <p:nvSpPr>
                  <p:cNvPr id="1274" name="Organigramme : Terminateur 1273">
                    <a:extLst>
                      <a:ext uri="{FF2B5EF4-FFF2-40B4-BE49-F238E27FC236}">
                        <a16:creationId xmlns:a16="http://schemas.microsoft.com/office/drawing/2014/main" id="{D6F81959-3604-9F9F-F4C8-C9FD195C7553}"/>
                      </a:ext>
                    </a:extLst>
                  </p:cNvPr>
                  <p:cNvSpPr/>
                  <p:nvPr/>
                </p:nvSpPr>
                <p:spPr>
                  <a:xfrm>
                    <a:off x="2927541" y="5050532"/>
                    <a:ext cx="1548866" cy="257573"/>
                  </a:xfrm>
                  <a:prstGeom prst="flowChartTerminator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100" dirty="0"/>
                      <a:t>TAPIS 2</a:t>
                    </a:r>
                  </a:p>
                </p:txBody>
              </p:sp>
              <p:sp>
                <p:nvSpPr>
                  <p:cNvPr id="1275" name="Organigramme : Terminateur 1274">
                    <a:extLst>
                      <a:ext uri="{FF2B5EF4-FFF2-40B4-BE49-F238E27FC236}">
                        <a16:creationId xmlns:a16="http://schemas.microsoft.com/office/drawing/2014/main" id="{90D453C2-F21B-78C6-0823-25757A0C329C}"/>
                      </a:ext>
                    </a:extLst>
                  </p:cNvPr>
                  <p:cNvSpPr/>
                  <p:nvPr/>
                </p:nvSpPr>
                <p:spPr>
                  <a:xfrm>
                    <a:off x="4547134" y="5061190"/>
                    <a:ext cx="1548865" cy="257573"/>
                  </a:xfrm>
                  <a:prstGeom prst="flowChartTerminator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100" dirty="0"/>
                      <a:t>TAPIS 1</a:t>
                    </a:r>
                  </a:p>
                </p:txBody>
              </p:sp>
              <p:sp>
                <p:nvSpPr>
                  <p:cNvPr id="1276" name="Organigramme : Terminateur 1275">
                    <a:extLst>
                      <a:ext uri="{FF2B5EF4-FFF2-40B4-BE49-F238E27FC236}">
                        <a16:creationId xmlns:a16="http://schemas.microsoft.com/office/drawing/2014/main" id="{8876C641-15C0-F36E-B654-73F09DB9D4C3}"/>
                      </a:ext>
                    </a:extLst>
                  </p:cNvPr>
                  <p:cNvSpPr/>
                  <p:nvPr/>
                </p:nvSpPr>
                <p:spPr>
                  <a:xfrm rot="1777777">
                    <a:off x="1651325" y="4802075"/>
                    <a:ext cx="1318149" cy="240731"/>
                  </a:xfrm>
                  <a:prstGeom prst="flowChartTerminator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6">
                      <a:shade val="15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100" dirty="0"/>
                      <a:t>TAPIS 3</a:t>
                    </a:r>
                  </a:p>
                </p:txBody>
              </p:sp>
            </p:grpSp>
            <p:cxnSp>
              <p:nvCxnSpPr>
                <p:cNvPr id="1281" name="Connecteur droit avec flèche 1280">
                  <a:extLst>
                    <a:ext uri="{FF2B5EF4-FFF2-40B4-BE49-F238E27FC236}">
                      <a16:creationId xmlns:a16="http://schemas.microsoft.com/office/drawing/2014/main" id="{B14644C6-2C9B-F183-D093-B38526D32D5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850881" y="3115226"/>
                  <a:ext cx="462719" cy="3470"/>
                </a:xfrm>
                <a:prstGeom prst="straightConnector1">
                  <a:avLst/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2" name="Connecteur : en angle 1281">
                  <a:extLst>
                    <a:ext uri="{FF2B5EF4-FFF2-40B4-BE49-F238E27FC236}">
                      <a16:creationId xmlns:a16="http://schemas.microsoft.com/office/drawing/2014/main" id="{65F4BDD7-1B22-07B4-3AA9-17BBB2B84CCD}"/>
                    </a:ext>
                  </a:extLst>
                </p:cNvPr>
                <p:cNvCxnSpPr>
                  <a:cxnSpLocks/>
                  <a:stCxn id="1161" idx="1"/>
                </p:cNvCxnSpPr>
                <p:nvPr/>
              </p:nvCxnSpPr>
              <p:spPr>
                <a:xfrm rot="10800000">
                  <a:off x="1902354" y="3118696"/>
                  <a:ext cx="2619196" cy="360010"/>
                </a:xfrm>
                <a:prstGeom prst="bentConnector3">
                  <a:avLst>
                    <a:gd name="adj1" fmla="val 17416"/>
                  </a:avLst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57" name="ZoneTexte 1456">
                  <a:extLst>
                    <a:ext uri="{FF2B5EF4-FFF2-40B4-BE49-F238E27FC236}">
                      <a16:creationId xmlns:a16="http://schemas.microsoft.com/office/drawing/2014/main" id="{8CBF4F01-AA55-1BBC-FA94-D8B10916B9A9}"/>
                    </a:ext>
                  </a:extLst>
                </p:cNvPr>
                <p:cNvSpPr txBox="1"/>
                <p:nvPr/>
              </p:nvSpPr>
              <p:spPr>
                <a:xfrm>
                  <a:off x="3355735" y="2688960"/>
                  <a:ext cx="46271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3200" dirty="0">
                      <a:solidFill>
                        <a:srgbClr val="FF0000"/>
                      </a:solidFill>
                    </a:rPr>
                    <a:t>*</a:t>
                  </a:r>
                </a:p>
              </p:txBody>
            </p:sp>
            <p:sp>
              <p:nvSpPr>
                <p:cNvPr id="1462" name="ZoneTexte 1461">
                  <a:extLst>
                    <a:ext uri="{FF2B5EF4-FFF2-40B4-BE49-F238E27FC236}">
                      <a16:creationId xmlns:a16="http://schemas.microsoft.com/office/drawing/2014/main" id="{2B5FE39C-D437-CAFE-D993-0C7C4B8A5B41}"/>
                    </a:ext>
                  </a:extLst>
                </p:cNvPr>
                <p:cNvSpPr txBox="1"/>
                <p:nvPr/>
              </p:nvSpPr>
              <p:spPr>
                <a:xfrm>
                  <a:off x="6948480" y="3122796"/>
                  <a:ext cx="46271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3200" dirty="0">
                      <a:solidFill>
                        <a:srgbClr val="FF0000"/>
                      </a:solidFill>
                    </a:rPr>
                    <a:t>*</a:t>
                  </a:r>
                </a:p>
              </p:txBody>
            </p:sp>
          </p:grpSp>
          <p:sp>
            <p:nvSpPr>
              <p:cNvPr id="1470" name="ZoneTexte 1469">
                <a:extLst>
                  <a:ext uri="{FF2B5EF4-FFF2-40B4-BE49-F238E27FC236}">
                    <a16:creationId xmlns:a16="http://schemas.microsoft.com/office/drawing/2014/main" id="{08B09E40-A182-BBBE-171C-E54469CE1B99}"/>
                  </a:ext>
                </a:extLst>
              </p:cNvPr>
              <p:cNvSpPr txBox="1"/>
              <p:nvPr/>
            </p:nvSpPr>
            <p:spPr>
              <a:xfrm>
                <a:off x="10026878" y="3002130"/>
                <a:ext cx="4627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200" dirty="0">
                    <a:solidFill>
                      <a:srgbClr val="FF0000"/>
                    </a:solidFill>
                  </a:rPr>
                  <a:t>*</a:t>
                </a:r>
              </a:p>
            </p:txBody>
          </p:sp>
        </p:grpSp>
        <p:cxnSp>
          <p:nvCxnSpPr>
            <p:cNvPr id="1580" name="Connecteur droit avec flèche 1579">
              <a:extLst>
                <a:ext uri="{FF2B5EF4-FFF2-40B4-BE49-F238E27FC236}">
                  <a16:creationId xmlns:a16="http://schemas.microsoft.com/office/drawing/2014/main" id="{E3BDDC09-4258-8311-7861-93F12B4E876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904113" y="3164000"/>
              <a:ext cx="462719" cy="2832"/>
            </a:xfrm>
            <a:prstGeom prst="straightConnector1">
              <a:avLst/>
            </a:prstGeom>
            <a:ln w="571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C77E2806-DC92-1824-886A-42B634DCF8E9}"/>
              </a:ext>
            </a:extLst>
          </p:cNvPr>
          <p:cNvGrpSpPr/>
          <p:nvPr/>
        </p:nvGrpSpPr>
        <p:grpSpPr>
          <a:xfrm>
            <a:off x="408767" y="183862"/>
            <a:ext cx="11485031" cy="3233492"/>
            <a:chOff x="408767" y="183862"/>
            <a:chExt cx="11485031" cy="3233492"/>
          </a:xfrm>
        </p:grpSpPr>
        <p:grpSp>
          <p:nvGrpSpPr>
            <p:cNvPr id="1488" name="Groupe 1487">
              <a:extLst>
                <a:ext uri="{FF2B5EF4-FFF2-40B4-BE49-F238E27FC236}">
                  <a16:creationId xmlns:a16="http://schemas.microsoft.com/office/drawing/2014/main" id="{91EB5BE0-9628-DEB0-DD2C-3FCACD07A4D6}"/>
                </a:ext>
              </a:extLst>
            </p:cNvPr>
            <p:cNvGrpSpPr/>
            <p:nvPr/>
          </p:nvGrpSpPr>
          <p:grpSpPr>
            <a:xfrm>
              <a:off x="408767" y="183862"/>
              <a:ext cx="11485031" cy="3233492"/>
              <a:chOff x="172663" y="224874"/>
              <a:chExt cx="11955979" cy="5167996"/>
            </a:xfrm>
          </p:grpSpPr>
          <p:cxnSp>
            <p:nvCxnSpPr>
              <p:cNvPr id="1077" name="Connecteur : en angle 1076">
                <a:extLst>
                  <a:ext uri="{FF2B5EF4-FFF2-40B4-BE49-F238E27FC236}">
                    <a16:creationId xmlns:a16="http://schemas.microsoft.com/office/drawing/2014/main" id="{C1E19A4A-436C-C12A-B9CA-375B9619F141}"/>
                  </a:ext>
                </a:extLst>
              </p:cNvPr>
              <p:cNvCxnSpPr>
                <a:cxnSpLocks/>
                <a:stCxn id="1071" idx="2"/>
                <a:endCxn id="1089" idx="3"/>
              </p:cNvCxnSpPr>
              <p:nvPr/>
            </p:nvCxnSpPr>
            <p:spPr>
              <a:xfrm rot="16200000" flipH="1">
                <a:off x="9421000" y="2685229"/>
                <a:ext cx="3737635" cy="1677648"/>
              </a:xfrm>
              <a:prstGeom prst="bentConnector4">
                <a:avLst>
                  <a:gd name="adj1" fmla="val 47029"/>
                  <a:gd name="adj2" fmla="val 114185"/>
                </a:avLst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7" name="Connecteur : en angle 1246">
                <a:extLst>
                  <a:ext uri="{FF2B5EF4-FFF2-40B4-BE49-F238E27FC236}">
                    <a16:creationId xmlns:a16="http://schemas.microsoft.com/office/drawing/2014/main" id="{95EC3A03-7B34-5D8B-EB9A-ACAF8C46CBE9}"/>
                  </a:ext>
                </a:extLst>
              </p:cNvPr>
              <p:cNvCxnSpPr>
                <a:cxnSpLocks/>
                <a:stCxn id="1240" idx="2"/>
                <a:endCxn id="1089" idx="3"/>
              </p:cNvCxnSpPr>
              <p:nvPr/>
            </p:nvCxnSpPr>
            <p:spPr>
              <a:xfrm rot="16200000" flipH="1">
                <a:off x="9933811" y="3198039"/>
                <a:ext cx="3777217" cy="612445"/>
              </a:xfrm>
              <a:prstGeom prst="bentConnector4">
                <a:avLst>
                  <a:gd name="adj1" fmla="val 47060"/>
                  <a:gd name="adj2" fmla="val 138856"/>
                </a:avLst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486" name="Groupe 1485">
                <a:extLst>
                  <a:ext uri="{FF2B5EF4-FFF2-40B4-BE49-F238E27FC236}">
                    <a16:creationId xmlns:a16="http://schemas.microsoft.com/office/drawing/2014/main" id="{F4BA49BF-8634-C309-885D-79A6896949E6}"/>
                  </a:ext>
                </a:extLst>
              </p:cNvPr>
              <p:cNvGrpSpPr/>
              <p:nvPr/>
            </p:nvGrpSpPr>
            <p:grpSpPr>
              <a:xfrm>
                <a:off x="172663" y="224874"/>
                <a:ext cx="11840880" cy="2448516"/>
                <a:chOff x="172663" y="224874"/>
                <a:chExt cx="11840880" cy="2448516"/>
              </a:xfrm>
            </p:grpSpPr>
            <p:cxnSp>
              <p:nvCxnSpPr>
                <p:cNvPr id="1068" name="Connecteur : en angle 1067">
                  <a:extLst>
                    <a:ext uri="{FF2B5EF4-FFF2-40B4-BE49-F238E27FC236}">
                      <a16:creationId xmlns:a16="http://schemas.microsoft.com/office/drawing/2014/main" id="{68199D6A-80ED-7998-6C94-D3305CA1EC94}"/>
                    </a:ext>
                  </a:extLst>
                </p:cNvPr>
                <p:cNvCxnSpPr>
                  <a:cxnSpLocks/>
                  <a:stCxn id="1062" idx="3"/>
                  <a:endCxn id="1063" idx="0"/>
                </p:cNvCxnSpPr>
                <p:nvPr/>
              </p:nvCxnSpPr>
              <p:spPr>
                <a:xfrm>
                  <a:off x="9392005" y="1971176"/>
                  <a:ext cx="335012" cy="26498"/>
                </a:xfrm>
                <a:prstGeom prst="bentConnector4">
                  <a:avLst>
                    <a:gd name="adj1" fmla="val 20175"/>
                    <a:gd name="adj2" fmla="val 1714084"/>
                  </a:avLst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" name="Rectangle : avec coins rognés en haut 3">
                  <a:extLst>
                    <a:ext uri="{FF2B5EF4-FFF2-40B4-BE49-F238E27FC236}">
                      <a16:creationId xmlns:a16="http://schemas.microsoft.com/office/drawing/2014/main" id="{72D60A40-DCBB-E432-A2B9-16BCF01306B5}"/>
                    </a:ext>
                  </a:extLst>
                </p:cNvPr>
                <p:cNvSpPr/>
                <p:nvPr/>
              </p:nvSpPr>
              <p:spPr>
                <a:xfrm rot="10800000">
                  <a:off x="172663" y="268445"/>
                  <a:ext cx="302261" cy="1644329"/>
                </a:xfrm>
                <a:prstGeom prst="snip2SameRect">
                  <a:avLst/>
                </a:prstGeom>
                <a:solidFill>
                  <a:schemeClr val="bg2"/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algn="ctr"/>
                  <a:r>
                    <a:rPr lang="fr-FR" sz="1600" dirty="0">
                      <a:solidFill>
                        <a:schemeClr val="tx1"/>
                      </a:solidFill>
                    </a:rPr>
                    <a:t>Trémie 1</a:t>
                  </a:r>
                </a:p>
              </p:txBody>
            </p:sp>
            <p:sp>
              <p:nvSpPr>
                <p:cNvPr id="7" name="Rectangle : avec coins rognés en haut 6">
                  <a:hlinkClick r:id="rId14" action="ppaction://hlinksldjump"/>
                  <a:extLst>
                    <a:ext uri="{FF2B5EF4-FFF2-40B4-BE49-F238E27FC236}">
                      <a16:creationId xmlns:a16="http://schemas.microsoft.com/office/drawing/2014/main" id="{0A44ABC1-7F62-350D-5573-344C68FD032F}"/>
                    </a:ext>
                  </a:extLst>
                </p:cNvPr>
                <p:cNvSpPr/>
                <p:nvPr/>
              </p:nvSpPr>
              <p:spPr>
                <a:xfrm rot="10800000">
                  <a:off x="977685" y="255946"/>
                  <a:ext cx="302262" cy="1656824"/>
                </a:xfrm>
                <a:prstGeom prst="snip2SameRect">
                  <a:avLst/>
                </a:prstGeom>
                <a:solidFill>
                  <a:schemeClr val="bg2"/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r>
                    <a:rPr lang="fr-FR" sz="1600" dirty="0">
                      <a:solidFill>
                        <a:schemeClr val="tx1"/>
                      </a:solidFill>
                    </a:rPr>
                    <a:t>  Trémie            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Rectangle : avec coins rognés en haut 7">
                  <a:extLst>
                    <a:ext uri="{FF2B5EF4-FFF2-40B4-BE49-F238E27FC236}">
                      <a16:creationId xmlns:a16="http://schemas.microsoft.com/office/drawing/2014/main" id="{27967EA9-6ADD-27AC-0FAE-973AC410F030}"/>
                    </a:ext>
                  </a:extLst>
                </p:cNvPr>
                <p:cNvSpPr/>
                <p:nvPr/>
              </p:nvSpPr>
              <p:spPr>
                <a:xfrm rot="10800000">
                  <a:off x="575174" y="268445"/>
                  <a:ext cx="302262" cy="1644325"/>
                </a:xfrm>
                <a:prstGeom prst="snip2SameRect">
                  <a:avLst/>
                </a:prstGeom>
                <a:solidFill>
                  <a:schemeClr val="bg2"/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" rtlCol="0" anchor="ctr"/>
                <a:lstStyle/>
                <a:p>
                  <a:pPr algn="ctr"/>
                  <a:r>
                    <a:rPr lang="fr-FR" sz="1600" dirty="0">
                      <a:solidFill>
                        <a:schemeClr val="tx1"/>
                      </a:solidFill>
                    </a:rPr>
                    <a:t>Trémie 2</a:t>
                  </a:r>
                </a:p>
              </p:txBody>
            </p:sp>
            <p:cxnSp>
              <p:nvCxnSpPr>
                <p:cNvPr id="11" name="Connecteur : en angle 10">
                  <a:extLst>
                    <a:ext uri="{FF2B5EF4-FFF2-40B4-BE49-F238E27FC236}">
                      <a16:creationId xmlns:a16="http://schemas.microsoft.com/office/drawing/2014/main" id="{AC0230B7-DFF1-3BAD-6FE2-508289503EA6}"/>
                    </a:ext>
                  </a:extLst>
                </p:cNvPr>
                <p:cNvCxnSpPr>
                  <a:cxnSpLocks/>
                  <a:stCxn id="4" idx="3"/>
                  <a:endCxn id="19" idx="5"/>
                </p:cNvCxnSpPr>
                <p:nvPr/>
              </p:nvCxnSpPr>
              <p:spPr>
                <a:xfrm rot="16200000" flipH="1">
                  <a:off x="820246" y="1416320"/>
                  <a:ext cx="228354" cy="1221261"/>
                </a:xfrm>
                <a:prstGeom prst="bentConnector2">
                  <a:avLst/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Connecteur : en angle 11">
                  <a:extLst>
                    <a:ext uri="{FF2B5EF4-FFF2-40B4-BE49-F238E27FC236}">
                      <a16:creationId xmlns:a16="http://schemas.microsoft.com/office/drawing/2014/main" id="{ECD59A5B-DE3D-781B-0613-212D4D96CDDF}"/>
                    </a:ext>
                  </a:extLst>
                </p:cNvPr>
                <p:cNvCxnSpPr>
                  <a:cxnSpLocks/>
                  <a:stCxn id="8" idx="3"/>
                  <a:endCxn id="19" idx="5"/>
                </p:cNvCxnSpPr>
                <p:nvPr/>
              </p:nvCxnSpPr>
              <p:spPr>
                <a:xfrm rot="16200000" flipH="1">
                  <a:off x="1021500" y="1617574"/>
                  <a:ext cx="228358" cy="818749"/>
                </a:xfrm>
                <a:prstGeom prst="bentConnector2">
                  <a:avLst/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Connecteur : en angle 15">
                  <a:extLst>
                    <a:ext uri="{FF2B5EF4-FFF2-40B4-BE49-F238E27FC236}">
                      <a16:creationId xmlns:a16="http://schemas.microsoft.com/office/drawing/2014/main" id="{50262F47-4A20-5530-6580-96A7BDFF783E}"/>
                    </a:ext>
                  </a:extLst>
                </p:cNvPr>
                <p:cNvCxnSpPr>
                  <a:cxnSpLocks/>
                  <a:stCxn id="7" idx="3"/>
                  <a:endCxn id="19" idx="5"/>
                </p:cNvCxnSpPr>
                <p:nvPr/>
              </p:nvCxnSpPr>
              <p:spPr>
                <a:xfrm rot="16200000" flipH="1">
                  <a:off x="1222756" y="1818830"/>
                  <a:ext cx="228358" cy="416238"/>
                </a:xfrm>
                <a:prstGeom prst="bentConnector2">
                  <a:avLst/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Connecteur : en angle 22">
                  <a:extLst>
                    <a:ext uri="{FF2B5EF4-FFF2-40B4-BE49-F238E27FC236}">
                      <a16:creationId xmlns:a16="http://schemas.microsoft.com/office/drawing/2014/main" id="{1E90DAB8-C4D6-6BAE-C854-D366A1786781}"/>
                    </a:ext>
                  </a:extLst>
                </p:cNvPr>
                <p:cNvCxnSpPr>
                  <a:cxnSpLocks/>
                  <a:stCxn id="19" idx="2"/>
                  <a:endCxn id="22" idx="0"/>
                </p:cNvCxnSpPr>
                <p:nvPr/>
              </p:nvCxnSpPr>
              <p:spPr>
                <a:xfrm flipV="1">
                  <a:off x="2213568" y="486291"/>
                  <a:ext cx="823130" cy="1654837"/>
                </a:xfrm>
                <a:prstGeom prst="bentConnector4">
                  <a:avLst>
                    <a:gd name="adj1" fmla="val 21003"/>
                    <a:gd name="adj2" fmla="val 122601"/>
                  </a:avLst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Rectangle : avec coins rognés en haut 29">
                  <a:hlinkClick r:id="rId15" action="ppaction://hlinksldjump"/>
                  <a:extLst>
                    <a:ext uri="{FF2B5EF4-FFF2-40B4-BE49-F238E27FC236}">
                      <a16:creationId xmlns:a16="http://schemas.microsoft.com/office/drawing/2014/main" id="{7DE86658-CA43-1883-DEC0-12E4AB05F73F}"/>
                    </a:ext>
                  </a:extLst>
                </p:cNvPr>
                <p:cNvSpPr/>
                <p:nvPr/>
              </p:nvSpPr>
              <p:spPr>
                <a:xfrm>
                  <a:off x="3888559" y="851237"/>
                  <a:ext cx="912566" cy="655248"/>
                </a:xfrm>
                <a:prstGeom prst="snip2Same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600" dirty="0">
                      <a:solidFill>
                        <a:schemeClr val="tx1"/>
                      </a:solidFill>
                    </a:rPr>
                    <a:t>PEF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187" name="Groupe 1186">
                  <a:extLst>
                    <a:ext uri="{FF2B5EF4-FFF2-40B4-BE49-F238E27FC236}">
                      <a16:creationId xmlns:a16="http://schemas.microsoft.com/office/drawing/2014/main" id="{E7723BA5-2796-EE85-02AB-82D181E88608}"/>
                    </a:ext>
                  </a:extLst>
                </p:cNvPr>
                <p:cNvGrpSpPr/>
                <p:nvPr/>
              </p:nvGrpSpPr>
              <p:grpSpPr>
                <a:xfrm>
                  <a:off x="1309281" y="1885161"/>
                  <a:ext cx="1003801" cy="788229"/>
                  <a:chOff x="1822612" y="1861369"/>
                  <a:chExt cx="1003801" cy="788229"/>
                </a:xfrm>
              </p:grpSpPr>
              <p:sp>
                <p:nvSpPr>
                  <p:cNvPr id="19" name="Parallélogramme 18">
                    <a:hlinkClick r:id="rId16" action="ppaction://hlinksldjump"/>
                    <a:extLst>
                      <a:ext uri="{FF2B5EF4-FFF2-40B4-BE49-F238E27FC236}">
                        <a16:creationId xmlns:a16="http://schemas.microsoft.com/office/drawing/2014/main" id="{3A001596-4A58-78E5-D26E-07A24546866C}"/>
                      </a:ext>
                    </a:extLst>
                  </p:cNvPr>
                  <p:cNvSpPr/>
                  <p:nvPr/>
                </p:nvSpPr>
                <p:spPr>
                  <a:xfrm>
                    <a:off x="1994393" y="1861369"/>
                    <a:ext cx="796498" cy="511934"/>
                  </a:xfrm>
                  <a:prstGeom prst="parallelogram">
                    <a:avLst/>
                  </a:prstGeom>
                  <a:blipFill>
                    <a:blip r:embed="rId17"/>
                    <a:tile tx="0" ty="0" sx="100000" sy="100000" flip="none" algn="tl"/>
                  </a:blip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0" name="ZoneTexte 19">
                    <a:extLst>
                      <a:ext uri="{FF2B5EF4-FFF2-40B4-BE49-F238E27FC236}">
                        <a16:creationId xmlns:a16="http://schemas.microsoft.com/office/drawing/2014/main" id="{3A037291-EFC8-2A3A-54AC-5338D04E2445}"/>
                      </a:ext>
                    </a:extLst>
                  </p:cNvPr>
                  <p:cNvSpPr txBox="1"/>
                  <p:nvPr/>
                </p:nvSpPr>
                <p:spPr>
                  <a:xfrm>
                    <a:off x="1822612" y="2387988"/>
                    <a:ext cx="1003801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fr-FR" sz="1100" dirty="0"/>
                      <a:t>Système de tri</a:t>
                    </a:r>
                  </a:p>
                </p:txBody>
              </p:sp>
              <p:pic>
                <p:nvPicPr>
                  <p:cNvPr id="1026" name="Picture 2">
                    <a:extLst>
                      <a:ext uri="{FF2B5EF4-FFF2-40B4-BE49-F238E27FC236}">
                        <a16:creationId xmlns:a16="http://schemas.microsoft.com/office/drawing/2014/main" id="{67537510-350E-9288-6142-B87A10E6F94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18">
                    <a:extLst>
                      <a:ext uri="{BEBA8EAE-BF5A-486C-A8C5-ECC9F3942E4B}">
                        <a14:imgProps xmlns:a14="http://schemas.microsoft.com/office/drawing/2010/main">
                          <a14:imgLayer r:embed="rId19">
                            <a14:imgEffect>
                              <a14:backgroundRemoval t="10000" b="90000" l="10000" r="9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160232" y="1947384"/>
                    <a:ext cx="509087" cy="38056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cxnSp>
              <p:nvCxnSpPr>
                <p:cNvPr id="1029" name="Connecteur : en angle 1028">
                  <a:extLst>
                    <a:ext uri="{FF2B5EF4-FFF2-40B4-BE49-F238E27FC236}">
                      <a16:creationId xmlns:a16="http://schemas.microsoft.com/office/drawing/2014/main" id="{A3EDB147-7016-423A-25F1-51B00B6BEF2F}"/>
                    </a:ext>
                  </a:extLst>
                </p:cNvPr>
                <p:cNvCxnSpPr>
                  <a:cxnSpLocks/>
                  <a:stCxn id="30" idx="0"/>
                  <a:endCxn id="1028" idx="0"/>
                </p:cNvCxnSpPr>
                <p:nvPr/>
              </p:nvCxnSpPr>
              <p:spPr>
                <a:xfrm flipV="1">
                  <a:off x="4801125" y="539732"/>
                  <a:ext cx="1001357" cy="639131"/>
                </a:xfrm>
                <a:prstGeom prst="bentConnector4">
                  <a:avLst>
                    <a:gd name="adj1" fmla="val 24939"/>
                    <a:gd name="adj2" fmla="val 157166"/>
                  </a:avLst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7" name="Connecteur : en angle 1036">
                  <a:extLst>
                    <a:ext uri="{FF2B5EF4-FFF2-40B4-BE49-F238E27FC236}">
                      <a16:creationId xmlns:a16="http://schemas.microsoft.com/office/drawing/2014/main" id="{B964C73F-49D3-1D27-690B-50107941666D}"/>
                    </a:ext>
                  </a:extLst>
                </p:cNvPr>
                <p:cNvCxnSpPr>
                  <a:cxnSpLocks/>
                  <a:stCxn id="30" idx="0"/>
                  <a:endCxn id="1031" idx="1"/>
                </p:cNvCxnSpPr>
                <p:nvPr/>
              </p:nvCxnSpPr>
              <p:spPr>
                <a:xfrm flipV="1">
                  <a:off x="4801125" y="909968"/>
                  <a:ext cx="863704" cy="268895"/>
                </a:xfrm>
                <a:prstGeom prst="bentConnector4">
                  <a:avLst>
                    <a:gd name="adj1" fmla="val 28558"/>
                    <a:gd name="adj2" fmla="val 155810"/>
                  </a:avLst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01" name="Groupe 1200">
                  <a:extLst>
                    <a:ext uri="{FF2B5EF4-FFF2-40B4-BE49-F238E27FC236}">
                      <a16:creationId xmlns:a16="http://schemas.microsoft.com/office/drawing/2014/main" id="{DD0B4072-18EC-EBAC-B56B-F6FC6B3CB76A}"/>
                    </a:ext>
                  </a:extLst>
                </p:cNvPr>
                <p:cNvGrpSpPr/>
                <p:nvPr/>
              </p:nvGrpSpPr>
              <p:grpSpPr>
                <a:xfrm>
                  <a:off x="5135124" y="539732"/>
                  <a:ext cx="1169257" cy="1812004"/>
                  <a:chOff x="6918526" y="684228"/>
                  <a:chExt cx="1169257" cy="1812004"/>
                </a:xfrm>
              </p:grpSpPr>
              <p:sp>
                <p:nvSpPr>
                  <p:cNvPr id="1028" name="Organigramme : Connecteur page suivante 1027">
                    <a:extLst>
                      <a:ext uri="{FF2B5EF4-FFF2-40B4-BE49-F238E27FC236}">
                        <a16:creationId xmlns:a16="http://schemas.microsoft.com/office/drawing/2014/main" id="{32EFE55C-4B94-7C28-B6E3-62F83D65665E}"/>
                      </a:ext>
                    </a:extLst>
                  </p:cNvPr>
                  <p:cNvSpPr/>
                  <p:nvPr/>
                </p:nvSpPr>
                <p:spPr>
                  <a:xfrm>
                    <a:off x="7083982" y="684228"/>
                    <a:ext cx="1003801" cy="1441769"/>
                  </a:xfrm>
                  <a:prstGeom prst="flowChartOffpageConnector">
                    <a:avLst/>
                  </a:prstGeom>
                  <a:solidFill>
                    <a:schemeClr val="bg1"/>
                  </a:solidFill>
                  <a:ln w="28575"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dirty="0"/>
                  </a:p>
                </p:txBody>
              </p:sp>
              <p:grpSp>
                <p:nvGrpSpPr>
                  <p:cNvPr id="1030" name="Groupe 1029">
                    <a:extLst>
                      <a:ext uri="{FF2B5EF4-FFF2-40B4-BE49-F238E27FC236}">
                        <a16:creationId xmlns:a16="http://schemas.microsoft.com/office/drawing/2014/main" id="{30A6F3FD-3F4D-C894-3FFB-8DA2668A13DA}"/>
                      </a:ext>
                    </a:extLst>
                  </p:cNvPr>
                  <p:cNvGrpSpPr/>
                  <p:nvPr/>
                </p:nvGrpSpPr>
                <p:grpSpPr>
                  <a:xfrm>
                    <a:off x="6918526" y="1054464"/>
                    <a:ext cx="1031606" cy="1441768"/>
                    <a:chOff x="2990834" y="717897"/>
                    <a:chExt cx="1811321" cy="2388543"/>
                  </a:xfrm>
                </p:grpSpPr>
                <p:sp>
                  <p:nvSpPr>
                    <p:cNvPr id="1031" name="Flèche : pentagone 1030">
                      <a:hlinkClick r:id="rId20" action="ppaction://hlinksldjump" highlightClick="1"/>
                      <a:extLst>
                        <a:ext uri="{FF2B5EF4-FFF2-40B4-BE49-F238E27FC236}">
                          <a16:creationId xmlns:a16="http://schemas.microsoft.com/office/drawing/2014/main" id="{A6149002-AEA3-2FE6-1A20-2BC30EE1BFC4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2726633" y="1030918"/>
                      <a:ext cx="2388543" cy="1762501"/>
                    </a:xfrm>
                    <a:prstGeom prst="homePlate">
                      <a:avLst>
                        <a:gd name="adj" fmla="val 29354"/>
                      </a:avLst>
                    </a:prstGeom>
                    <a:solidFill>
                      <a:schemeClr val="bg1"/>
                    </a:solidFill>
                    <a:ln w="28575">
                      <a:solidFill>
                        <a:srgbClr val="92D05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 dirty="0"/>
                    </a:p>
                  </p:txBody>
                </p:sp>
                <p:sp>
                  <p:nvSpPr>
                    <p:cNvPr id="1032" name="ZoneTexte 1031">
                      <a:extLst>
                        <a:ext uri="{FF2B5EF4-FFF2-40B4-BE49-F238E27FC236}">
                          <a16:creationId xmlns:a16="http://schemas.microsoft.com/office/drawing/2014/main" id="{28F97AB4-4C49-E760-AD60-537ED7068E0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990834" y="1235785"/>
                      <a:ext cx="1762502" cy="56087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fr-FR" sz="1600" dirty="0"/>
                        <a:t>Peleur</a:t>
                      </a:r>
                      <a:endParaRPr lang="fr-FR" dirty="0"/>
                    </a:p>
                  </p:txBody>
                </p:sp>
              </p:grpSp>
            </p:grpSp>
            <p:sp>
              <p:nvSpPr>
                <p:cNvPr id="1050" name="Rectangle : avec coins rognés en diagonale 1049">
                  <a:extLst>
                    <a:ext uri="{FF2B5EF4-FFF2-40B4-BE49-F238E27FC236}">
                      <a16:creationId xmlns:a16="http://schemas.microsoft.com/office/drawing/2014/main" id="{6D77561E-EFE7-F083-77E1-412A4FD56A92}"/>
                    </a:ext>
                  </a:extLst>
                </p:cNvPr>
                <p:cNvSpPr/>
                <p:nvPr/>
              </p:nvSpPr>
              <p:spPr>
                <a:xfrm>
                  <a:off x="6731368" y="777502"/>
                  <a:ext cx="1818828" cy="805531"/>
                </a:xfrm>
                <a:prstGeom prst="snip2Diag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200" dirty="0">
                      <a:solidFill>
                        <a:schemeClr val="tx1"/>
                      </a:solidFill>
                    </a:rPr>
                    <a:t>Calibreur / tranchage des grosses pdt</a:t>
                  </a:r>
                </a:p>
              </p:txBody>
            </p:sp>
            <p:sp>
              <p:nvSpPr>
                <p:cNvPr id="1062" name="Organigramme : Opération manuelle 1061">
                  <a:extLst>
                    <a:ext uri="{FF2B5EF4-FFF2-40B4-BE49-F238E27FC236}">
                      <a16:creationId xmlns:a16="http://schemas.microsoft.com/office/drawing/2014/main" id="{D612C782-A6D6-5C66-DC8F-F93D3AA4F155}"/>
                    </a:ext>
                  </a:extLst>
                </p:cNvPr>
                <p:cNvSpPr/>
                <p:nvPr/>
              </p:nvSpPr>
              <p:spPr>
                <a:xfrm>
                  <a:off x="8394519" y="1720906"/>
                  <a:ext cx="1108318" cy="500540"/>
                </a:xfrm>
                <a:prstGeom prst="flowChartManualOperation">
                  <a:avLst/>
                </a:prstGeom>
                <a:solidFill>
                  <a:srgbClr val="D7826B"/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900" dirty="0">
                      <a:solidFill>
                        <a:schemeClr val="tx1"/>
                      </a:solidFill>
                    </a:rPr>
                    <a:t>Tampon pdt</a:t>
                  </a:r>
                </a:p>
              </p:txBody>
            </p:sp>
            <p:sp>
              <p:nvSpPr>
                <p:cNvPr id="1063" name="Organigramme : Données 1062">
                  <a:hlinkClick r:id="rId21" action="ppaction://hlinksldjump"/>
                  <a:extLst>
                    <a:ext uri="{FF2B5EF4-FFF2-40B4-BE49-F238E27FC236}">
                      <a16:creationId xmlns:a16="http://schemas.microsoft.com/office/drawing/2014/main" id="{55267F31-6055-ACE7-C39C-4E87705E9E5A}"/>
                    </a:ext>
                  </a:extLst>
                </p:cNvPr>
                <p:cNvSpPr/>
                <p:nvPr/>
              </p:nvSpPr>
              <p:spPr>
                <a:xfrm rot="10800000">
                  <a:off x="9638013" y="255946"/>
                  <a:ext cx="222510" cy="1741728"/>
                </a:xfrm>
                <a:prstGeom prst="flowChartInputOutput">
                  <a:avLst/>
                </a:prstGeom>
                <a:solidFill>
                  <a:srgbClr val="92D050"/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fr-FR" sz="1400" dirty="0">
                      <a:solidFill>
                        <a:schemeClr val="tx1"/>
                      </a:solidFill>
                    </a:rPr>
                    <a:t>Elévateur</a:t>
                  </a:r>
                  <a:endParaRPr lang="fr-FR" sz="160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064" name="Connecteur : en angle 1063">
                  <a:extLst>
                    <a:ext uri="{FF2B5EF4-FFF2-40B4-BE49-F238E27FC236}">
                      <a16:creationId xmlns:a16="http://schemas.microsoft.com/office/drawing/2014/main" id="{837544A3-9017-15A6-BADE-66C2B933643A}"/>
                    </a:ext>
                  </a:extLst>
                </p:cNvPr>
                <p:cNvCxnSpPr>
                  <a:cxnSpLocks/>
                  <a:stCxn id="1050" idx="0"/>
                  <a:endCxn id="1062" idx="0"/>
                </p:cNvCxnSpPr>
                <p:nvPr/>
              </p:nvCxnSpPr>
              <p:spPr>
                <a:xfrm>
                  <a:off x="8550196" y="1180268"/>
                  <a:ext cx="398482" cy="540638"/>
                </a:xfrm>
                <a:prstGeom prst="bentConnector2">
                  <a:avLst/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71" name="Étiquette 1070">
                  <a:hlinkClick r:id="rId22" action="ppaction://hlinksldjump"/>
                  <a:extLst>
                    <a:ext uri="{FF2B5EF4-FFF2-40B4-BE49-F238E27FC236}">
                      <a16:creationId xmlns:a16="http://schemas.microsoft.com/office/drawing/2014/main" id="{AC7D525A-A5EE-15FF-A60B-6331702207BC}"/>
                    </a:ext>
                  </a:extLst>
                </p:cNvPr>
                <p:cNvSpPr/>
                <p:nvPr/>
              </p:nvSpPr>
              <p:spPr>
                <a:xfrm>
                  <a:off x="9953647" y="539732"/>
                  <a:ext cx="994693" cy="1115506"/>
                </a:xfrm>
                <a:prstGeom prst="plaque">
                  <a:avLst>
                    <a:gd name="adj" fmla="val 28082"/>
                  </a:avLst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100" dirty="0">
                      <a:solidFill>
                        <a:schemeClr val="tx1"/>
                      </a:solidFill>
                    </a:rPr>
                    <a:t>Tête de découpe n°1</a:t>
                  </a:r>
                </a:p>
              </p:txBody>
            </p:sp>
            <p:cxnSp>
              <p:nvCxnSpPr>
                <p:cNvPr id="1074" name="Connecteur : en angle 1073">
                  <a:extLst>
                    <a:ext uri="{FF2B5EF4-FFF2-40B4-BE49-F238E27FC236}">
                      <a16:creationId xmlns:a16="http://schemas.microsoft.com/office/drawing/2014/main" id="{EE3A93F4-0F80-0A95-98A1-534D0AFEDF8A}"/>
                    </a:ext>
                  </a:extLst>
                </p:cNvPr>
                <p:cNvCxnSpPr>
                  <a:cxnSpLocks/>
                  <a:stCxn id="1063" idx="3"/>
                  <a:endCxn id="1071" idx="0"/>
                </p:cNvCxnSpPr>
                <p:nvPr/>
              </p:nvCxnSpPr>
              <p:spPr>
                <a:xfrm rot="16200000" flipH="1">
                  <a:off x="9969363" y="58102"/>
                  <a:ext cx="283786" cy="679476"/>
                </a:xfrm>
                <a:prstGeom prst="bentConnector3">
                  <a:avLst>
                    <a:gd name="adj1" fmla="val -42916"/>
                  </a:avLst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2" name="Connecteur droit avec flèche 1191">
                  <a:extLst>
                    <a:ext uri="{FF2B5EF4-FFF2-40B4-BE49-F238E27FC236}">
                      <a16:creationId xmlns:a16="http://schemas.microsoft.com/office/drawing/2014/main" id="{8A0F3EC1-3E83-996F-9B8B-582E65180F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65969" y="1222575"/>
                  <a:ext cx="522816" cy="0"/>
                </a:xfrm>
                <a:prstGeom prst="straightConnector1">
                  <a:avLst/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Organigramme : Connecteur page suivante 21">
                  <a:extLst>
                    <a:ext uri="{FF2B5EF4-FFF2-40B4-BE49-F238E27FC236}">
                      <a16:creationId xmlns:a16="http://schemas.microsoft.com/office/drawing/2014/main" id="{27CFD746-0640-B563-6AD6-A76303967793}"/>
                    </a:ext>
                  </a:extLst>
                </p:cNvPr>
                <p:cNvSpPr/>
                <p:nvPr/>
              </p:nvSpPr>
              <p:spPr>
                <a:xfrm>
                  <a:off x="2623323" y="486291"/>
                  <a:ext cx="826749" cy="1477443"/>
                </a:xfrm>
                <a:prstGeom prst="flowChartOffpageConnector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600" dirty="0">
                      <a:solidFill>
                        <a:schemeClr val="tx1"/>
                      </a:solidFill>
                    </a:rPr>
                    <a:t>Laveur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0" name="Étiquette 1239">
                  <a:extLst>
                    <a:ext uri="{FF2B5EF4-FFF2-40B4-BE49-F238E27FC236}">
                      <a16:creationId xmlns:a16="http://schemas.microsoft.com/office/drawing/2014/main" id="{B2EA825B-41F3-E251-79D5-3943E313C835}"/>
                    </a:ext>
                  </a:extLst>
                </p:cNvPr>
                <p:cNvSpPr/>
                <p:nvPr/>
              </p:nvSpPr>
              <p:spPr>
                <a:xfrm>
                  <a:off x="11018850" y="539732"/>
                  <a:ext cx="994693" cy="1075922"/>
                </a:xfrm>
                <a:prstGeom prst="plaque">
                  <a:avLst>
                    <a:gd name="adj" fmla="val 28082"/>
                  </a:avLst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100" dirty="0">
                      <a:solidFill>
                        <a:schemeClr val="tx1"/>
                      </a:solidFill>
                    </a:rPr>
                    <a:t>Tête de découpe n°2</a:t>
                  </a:r>
                </a:p>
              </p:txBody>
            </p:sp>
            <p:cxnSp>
              <p:nvCxnSpPr>
                <p:cNvPr id="1241" name="Connecteur : en angle 1240">
                  <a:extLst>
                    <a:ext uri="{FF2B5EF4-FFF2-40B4-BE49-F238E27FC236}">
                      <a16:creationId xmlns:a16="http://schemas.microsoft.com/office/drawing/2014/main" id="{AB3E5E03-F458-756F-1F73-E2906C67916B}"/>
                    </a:ext>
                  </a:extLst>
                </p:cNvPr>
                <p:cNvCxnSpPr>
                  <a:cxnSpLocks/>
                  <a:stCxn id="1063" idx="3"/>
                  <a:endCxn id="1240" idx="0"/>
                </p:cNvCxnSpPr>
                <p:nvPr/>
              </p:nvCxnSpPr>
              <p:spPr>
                <a:xfrm rot="16200000" flipH="1">
                  <a:off x="10501964" y="-474499"/>
                  <a:ext cx="283786" cy="1744678"/>
                </a:xfrm>
                <a:prstGeom prst="bentConnector3">
                  <a:avLst>
                    <a:gd name="adj1" fmla="val -42916"/>
                  </a:avLst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50" name="ZoneTexte 1449">
                  <a:extLst>
                    <a:ext uri="{FF2B5EF4-FFF2-40B4-BE49-F238E27FC236}">
                      <a16:creationId xmlns:a16="http://schemas.microsoft.com/office/drawing/2014/main" id="{8155BF15-B3E7-54CE-C584-BF970012A2BC}"/>
                    </a:ext>
                  </a:extLst>
                </p:cNvPr>
                <p:cNvSpPr txBox="1"/>
                <p:nvPr/>
              </p:nvSpPr>
              <p:spPr>
                <a:xfrm>
                  <a:off x="5454941" y="1462273"/>
                  <a:ext cx="46271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3200" dirty="0">
                      <a:solidFill>
                        <a:srgbClr val="FF0000"/>
                      </a:solidFill>
                    </a:rPr>
                    <a:t>*</a:t>
                  </a:r>
                </a:p>
              </p:txBody>
            </p:sp>
            <p:sp>
              <p:nvSpPr>
                <p:cNvPr id="1458" name="ZoneTexte 1457">
                  <a:extLst>
                    <a:ext uri="{FF2B5EF4-FFF2-40B4-BE49-F238E27FC236}">
                      <a16:creationId xmlns:a16="http://schemas.microsoft.com/office/drawing/2014/main" id="{E14759DD-83BE-8846-2B4D-584B122254F9}"/>
                    </a:ext>
                  </a:extLst>
                </p:cNvPr>
                <p:cNvSpPr txBox="1"/>
                <p:nvPr/>
              </p:nvSpPr>
              <p:spPr>
                <a:xfrm>
                  <a:off x="934510" y="224874"/>
                  <a:ext cx="46271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3200" dirty="0">
                      <a:solidFill>
                        <a:srgbClr val="FF0000"/>
                      </a:solidFill>
                    </a:rPr>
                    <a:t>*</a:t>
                  </a:r>
                </a:p>
              </p:txBody>
            </p:sp>
            <p:sp>
              <p:nvSpPr>
                <p:cNvPr id="1459" name="ZoneTexte 1458">
                  <a:extLst>
                    <a:ext uri="{FF2B5EF4-FFF2-40B4-BE49-F238E27FC236}">
                      <a16:creationId xmlns:a16="http://schemas.microsoft.com/office/drawing/2014/main" id="{591E77BD-81B2-79D4-A3D7-0CC1031E1A11}"/>
                    </a:ext>
                  </a:extLst>
                </p:cNvPr>
                <p:cNvSpPr txBox="1"/>
                <p:nvPr/>
              </p:nvSpPr>
              <p:spPr>
                <a:xfrm>
                  <a:off x="1938762" y="1785150"/>
                  <a:ext cx="46271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3200" dirty="0">
                      <a:solidFill>
                        <a:srgbClr val="FF0000"/>
                      </a:solidFill>
                    </a:rPr>
                    <a:t>*</a:t>
                  </a:r>
                </a:p>
              </p:txBody>
            </p:sp>
            <p:sp>
              <p:nvSpPr>
                <p:cNvPr id="1460" name="ZoneTexte 1459">
                  <a:extLst>
                    <a:ext uri="{FF2B5EF4-FFF2-40B4-BE49-F238E27FC236}">
                      <a16:creationId xmlns:a16="http://schemas.microsoft.com/office/drawing/2014/main" id="{8BC261B5-DF02-D8A2-BA34-1E25FDD4F985}"/>
                    </a:ext>
                  </a:extLst>
                </p:cNvPr>
                <p:cNvSpPr txBox="1"/>
                <p:nvPr/>
              </p:nvSpPr>
              <p:spPr>
                <a:xfrm>
                  <a:off x="4410587" y="830817"/>
                  <a:ext cx="46271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3200" dirty="0">
                      <a:solidFill>
                        <a:srgbClr val="FF0000"/>
                      </a:solidFill>
                    </a:rPr>
                    <a:t>*</a:t>
                  </a:r>
                </a:p>
              </p:txBody>
            </p:sp>
            <p:sp>
              <p:nvSpPr>
                <p:cNvPr id="1461" name="ZoneTexte 1460">
                  <a:extLst>
                    <a:ext uri="{FF2B5EF4-FFF2-40B4-BE49-F238E27FC236}">
                      <a16:creationId xmlns:a16="http://schemas.microsoft.com/office/drawing/2014/main" id="{AF633880-FCD8-8D72-1742-8B21B60196C3}"/>
                    </a:ext>
                  </a:extLst>
                </p:cNvPr>
                <p:cNvSpPr txBox="1"/>
                <p:nvPr/>
              </p:nvSpPr>
              <p:spPr>
                <a:xfrm>
                  <a:off x="10477284" y="1030878"/>
                  <a:ext cx="46271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3200" dirty="0">
                      <a:solidFill>
                        <a:srgbClr val="FF0000"/>
                      </a:solidFill>
                    </a:rPr>
                    <a:t>*</a:t>
                  </a:r>
                </a:p>
              </p:txBody>
            </p:sp>
            <p:sp>
              <p:nvSpPr>
                <p:cNvPr id="1469" name="ZoneTexte 1468">
                  <a:extLst>
                    <a:ext uri="{FF2B5EF4-FFF2-40B4-BE49-F238E27FC236}">
                      <a16:creationId xmlns:a16="http://schemas.microsoft.com/office/drawing/2014/main" id="{698F50EB-5E76-5BEC-1649-6BEA5F6B1D37}"/>
                    </a:ext>
                  </a:extLst>
                </p:cNvPr>
                <p:cNvSpPr txBox="1"/>
                <p:nvPr/>
              </p:nvSpPr>
              <p:spPr>
                <a:xfrm>
                  <a:off x="9528717" y="1455505"/>
                  <a:ext cx="46271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FR" sz="3200" dirty="0">
                      <a:solidFill>
                        <a:srgbClr val="FF0000"/>
                      </a:solidFill>
                    </a:rPr>
                    <a:t>*</a:t>
                  </a:r>
                </a:p>
              </p:txBody>
            </p:sp>
          </p:grpSp>
        </p:grpSp>
        <p:cxnSp>
          <p:nvCxnSpPr>
            <p:cNvPr id="1586" name="Connecteur droit avec flèche 1585">
              <a:extLst>
                <a:ext uri="{FF2B5EF4-FFF2-40B4-BE49-F238E27FC236}">
                  <a16:creationId xmlns:a16="http://schemas.microsoft.com/office/drawing/2014/main" id="{FAC11C2E-A7E7-6EF9-6E0E-C33E07D381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05150" y="782086"/>
              <a:ext cx="403974" cy="1886"/>
            </a:xfrm>
            <a:prstGeom prst="straightConnector1">
              <a:avLst/>
            </a:prstGeom>
            <a:ln w="571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868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6000"/>
                                        <p:tgtEl>
                                          <p:spTgt spid="1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FE928D-3DCC-2CF5-67BB-FE88E6213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Laveur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4BC786-4E5B-69BA-402A-AC9CA21DF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5120" y="3637211"/>
            <a:ext cx="4373880" cy="2108269"/>
          </a:xfrm>
        </p:spPr>
        <p:txBody>
          <a:bodyPr>
            <a:normAutofit/>
          </a:bodyPr>
          <a:lstStyle/>
          <a:p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Apport_eau_laveur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" name="Bouton d’action : accueil 17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E7BAA539-5EF6-5D8D-B239-C1177B44B951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AFDE1906-8BB8-DF05-682D-071304BE7273}"/>
              </a:ext>
            </a:extLst>
          </p:cNvPr>
          <p:cNvGrpSpPr/>
          <p:nvPr/>
        </p:nvGrpSpPr>
        <p:grpSpPr>
          <a:xfrm>
            <a:off x="789885" y="1679734"/>
            <a:ext cx="3468551" cy="1093706"/>
            <a:chOff x="2376250" y="3375181"/>
            <a:chExt cx="3468551" cy="1093706"/>
          </a:xfrm>
        </p:grpSpPr>
        <p:sp>
          <p:nvSpPr>
            <p:cNvPr id="11" name="Parallélogramme 10">
              <a:extLst>
                <a:ext uri="{FF2B5EF4-FFF2-40B4-BE49-F238E27FC236}">
                  <a16:creationId xmlns:a16="http://schemas.microsoft.com/office/drawing/2014/main" id="{AD07F7A6-43D4-ED45-B561-8D3D13A8EF7D}"/>
                </a:ext>
              </a:extLst>
            </p:cNvPr>
            <p:cNvSpPr/>
            <p:nvPr/>
          </p:nvSpPr>
          <p:spPr>
            <a:xfrm>
              <a:off x="2376250" y="3640992"/>
              <a:ext cx="1703501" cy="827895"/>
            </a:xfrm>
            <a:prstGeom prst="parallelogram">
              <a:avLst>
                <a:gd name="adj" fmla="val 85784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Parallélogramme 11">
              <a:extLst>
                <a:ext uri="{FF2B5EF4-FFF2-40B4-BE49-F238E27FC236}">
                  <a16:creationId xmlns:a16="http://schemas.microsoft.com/office/drawing/2014/main" id="{5F297C94-D5B1-C6C7-04B4-7F2FDD33EF48}"/>
                </a:ext>
              </a:extLst>
            </p:cNvPr>
            <p:cNvSpPr/>
            <p:nvPr/>
          </p:nvSpPr>
          <p:spPr>
            <a:xfrm>
              <a:off x="2923362" y="3521331"/>
              <a:ext cx="2218369" cy="827895"/>
            </a:xfrm>
            <a:prstGeom prst="parallelogram">
              <a:avLst>
                <a:gd name="adj" fmla="val 85784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Cylindre 12">
              <a:extLst>
                <a:ext uri="{FF2B5EF4-FFF2-40B4-BE49-F238E27FC236}">
                  <a16:creationId xmlns:a16="http://schemas.microsoft.com/office/drawing/2014/main" id="{02964502-FB42-7435-9F50-5D0FFC69AC03}"/>
                </a:ext>
              </a:extLst>
            </p:cNvPr>
            <p:cNvSpPr/>
            <p:nvPr/>
          </p:nvSpPr>
          <p:spPr>
            <a:xfrm rot="5400000">
              <a:off x="4760679" y="2946307"/>
              <a:ext cx="655248" cy="1512996"/>
            </a:xfrm>
            <a:prstGeom prst="ca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4" name="Cylindre 13">
              <a:extLst>
                <a:ext uri="{FF2B5EF4-FFF2-40B4-BE49-F238E27FC236}">
                  <a16:creationId xmlns:a16="http://schemas.microsoft.com/office/drawing/2014/main" id="{9E25BA01-5FAD-6078-9AC7-2E0AB9D2612E}"/>
                </a:ext>
              </a:extLst>
            </p:cNvPr>
            <p:cNvSpPr/>
            <p:nvPr/>
          </p:nvSpPr>
          <p:spPr>
            <a:xfrm rot="5400000">
              <a:off x="4515269" y="3203408"/>
              <a:ext cx="655248" cy="1512996"/>
            </a:xfrm>
            <a:prstGeom prst="ca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fr-FR" sz="1600" dirty="0">
                  <a:solidFill>
                    <a:schemeClr val="tx1"/>
                  </a:solidFill>
                </a:rPr>
                <a:t>Laveur</a:t>
              </a:r>
            </a:p>
          </p:txBody>
        </p:sp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9769A947-404E-B6F0-F16F-6E2E8BC514EF}"/>
                </a:ext>
              </a:extLst>
            </p:cNvPr>
            <p:cNvGrpSpPr/>
            <p:nvPr/>
          </p:nvGrpSpPr>
          <p:grpSpPr>
            <a:xfrm rot="401990">
              <a:off x="3223985" y="3381734"/>
              <a:ext cx="709204" cy="938846"/>
              <a:chOff x="3640618" y="5056951"/>
              <a:chExt cx="1411739" cy="1328731"/>
            </a:xfrm>
          </p:grpSpPr>
          <p:sp>
            <p:nvSpPr>
              <p:cNvPr id="35" name="Parallélogramme 34">
                <a:extLst>
                  <a:ext uri="{FF2B5EF4-FFF2-40B4-BE49-F238E27FC236}">
                    <a16:creationId xmlns:a16="http://schemas.microsoft.com/office/drawing/2014/main" id="{5D435E33-2294-B9DC-247B-F7353C7A7580}"/>
                  </a:ext>
                </a:extLst>
              </p:cNvPr>
              <p:cNvSpPr/>
              <p:nvPr/>
            </p:nvSpPr>
            <p:spPr>
              <a:xfrm rot="10800000">
                <a:off x="3640618" y="5056951"/>
                <a:ext cx="1338740" cy="1283516"/>
              </a:xfrm>
              <a:prstGeom prst="parallelogram">
                <a:avLst>
                  <a:gd name="adj" fmla="val 91013"/>
                </a:avLst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grpSp>
            <p:nvGrpSpPr>
              <p:cNvPr id="36" name="Groupe 35">
                <a:extLst>
                  <a:ext uri="{FF2B5EF4-FFF2-40B4-BE49-F238E27FC236}">
                    <a16:creationId xmlns:a16="http://schemas.microsoft.com/office/drawing/2014/main" id="{F00D4593-FE63-41EF-0EE2-95CBF945FD46}"/>
                  </a:ext>
                </a:extLst>
              </p:cNvPr>
              <p:cNvGrpSpPr/>
              <p:nvPr/>
            </p:nvGrpSpPr>
            <p:grpSpPr>
              <a:xfrm rot="21270658">
                <a:off x="4046069" y="5928482"/>
                <a:ext cx="324599" cy="457200"/>
                <a:chOff x="7987018" y="1411447"/>
                <a:chExt cx="324599" cy="457200"/>
              </a:xfrm>
            </p:grpSpPr>
            <p:cxnSp>
              <p:nvCxnSpPr>
                <p:cNvPr id="47" name="Connecteur droit 46">
                  <a:extLst>
                    <a:ext uri="{FF2B5EF4-FFF2-40B4-BE49-F238E27FC236}">
                      <a16:creationId xmlns:a16="http://schemas.microsoft.com/office/drawing/2014/main" id="{FF8DC58C-A4AB-E777-5E49-25D9B0EB71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87018" y="1411447"/>
                  <a:ext cx="120242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Connecteur droit 47">
                  <a:extLst>
                    <a:ext uri="{FF2B5EF4-FFF2-40B4-BE49-F238E27FC236}">
                      <a16:creationId xmlns:a16="http://schemas.microsoft.com/office/drawing/2014/main" id="{44E92070-05CE-8BE7-4F0A-17AC30560D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11123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Connecteur droit 48">
                  <a:extLst>
                    <a:ext uri="{FF2B5EF4-FFF2-40B4-BE49-F238E27FC236}">
                      <a16:creationId xmlns:a16="http://schemas.microsoft.com/office/drawing/2014/main" id="{D41259FC-AF23-DC92-5F7F-309B7AFB941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85529" cy="392186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Connecteur droit 49">
                  <a:extLst>
                    <a:ext uri="{FF2B5EF4-FFF2-40B4-BE49-F238E27FC236}">
                      <a16:creationId xmlns:a16="http://schemas.microsoft.com/office/drawing/2014/main" id="{0DAB4369-EB29-A0C3-67C3-9C689851BB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12224" y="1411447"/>
                  <a:ext cx="299393" cy="291518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7" name="Groupe 36">
                <a:extLst>
                  <a:ext uri="{FF2B5EF4-FFF2-40B4-BE49-F238E27FC236}">
                    <a16:creationId xmlns:a16="http://schemas.microsoft.com/office/drawing/2014/main" id="{38A72538-5741-1A0B-0C3E-EEBAA288D981}"/>
                  </a:ext>
                </a:extLst>
              </p:cNvPr>
              <p:cNvGrpSpPr/>
              <p:nvPr/>
            </p:nvGrpSpPr>
            <p:grpSpPr>
              <a:xfrm>
                <a:off x="4727758" y="5222282"/>
                <a:ext cx="324599" cy="457200"/>
                <a:chOff x="7987018" y="1411447"/>
                <a:chExt cx="324599" cy="457200"/>
              </a:xfrm>
            </p:grpSpPr>
            <p:cxnSp>
              <p:nvCxnSpPr>
                <p:cNvPr id="43" name="Connecteur droit 42">
                  <a:extLst>
                    <a:ext uri="{FF2B5EF4-FFF2-40B4-BE49-F238E27FC236}">
                      <a16:creationId xmlns:a16="http://schemas.microsoft.com/office/drawing/2014/main" id="{A906F9FC-4F2E-8B0B-F61F-CD6F061832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87018" y="1411447"/>
                  <a:ext cx="120242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Connecteur droit 43">
                  <a:extLst>
                    <a:ext uri="{FF2B5EF4-FFF2-40B4-BE49-F238E27FC236}">
                      <a16:creationId xmlns:a16="http://schemas.microsoft.com/office/drawing/2014/main" id="{0C65A2EF-0C8E-4639-E345-B90AEA7708A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11123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Connecteur droit 44">
                  <a:extLst>
                    <a:ext uri="{FF2B5EF4-FFF2-40B4-BE49-F238E27FC236}">
                      <a16:creationId xmlns:a16="http://schemas.microsoft.com/office/drawing/2014/main" id="{F6FA8689-F3F4-A38A-D916-8480A107C2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85529" cy="392186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Connecteur droit 45">
                  <a:extLst>
                    <a:ext uri="{FF2B5EF4-FFF2-40B4-BE49-F238E27FC236}">
                      <a16:creationId xmlns:a16="http://schemas.microsoft.com/office/drawing/2014/main" id="{914BC3A6-97AE-C8D9-197A-5CF3B54F11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12224" y="1411447"/>
                  <a:ext cx="299393" cy="291518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8" name="Groupe 37">
                <a:extLst>
                  <a:ext uri="{FF2B5EF4-FFF2-40B4-BE49-F238E27FC236}">
                    <a16:creationId xmlns:a16="http://schemas.microsoft.com/office/drawing/2014/main" id="{BB07DA6E-8404-DA27-10D0-E3D87AAE28EB}"/>
                  </a:ext>
                </a:extLst>
              </p:cNvPr>
              <p:cNvGrpSpPr/>
              <p:nvPr/>
            </p:nvGrpSpPr>
            <p:grpSpPr>
              <a:xfrm rot="21277069">
                <a:off x="4391291" y="5565595"/>
                <a:ext cx="324599" cy="457200"/>
                <a:chOff x="7987018" y="1411447"/>
                <a:chExt cx="324599" cy="457200"/>
              </a:xfrm>
            </p:grpSpPr>
            <p:cxnSp>
              <p:nvCxnSpPr>
                <p:cNvPr id="39" name="Connecteur droit 38">
                  <a:extLst>
                    <a:ext uri="{FF2B5EF4-FFF2-40B4-BE49-F238E27FC236}">
                      <a16:creationId xmlns:a16="http://schemas.microsoft.com/office/drawing/2014/main" id="{6CAAC738-A334-2EB5-433B-3091025E50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87018" y="1411447"/>
                  <a:ext cx="120242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Connecteur droit 39">
                  <a:extLst>
                    <a:ext uri="{FF2B5EF4-FFF2-40B4-BE49-F238E27FC236}">
                      <a16:creationId xmlns:a16="http://schemas.microsoft.com/office/drawing/2014/main" id="{4FFF0782-52DB-C084-F417-7D3114994A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11123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Connecteur droit 40">
                  <a:extLst>
                    <a:ext uri="{FF2B5EF4-FFF2-40B4-BE49-F238E27FC236}">
                      <a16:creationId xmlns:a16="http://schemas.microsoft.com/office/drawing/2014/main" id="{5B9B3902-CDE9-3FE7-3D77-9B0674E0DB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85529" cy="392186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Connecteur droit 41">
                  <a:extLst>
                    <a:ext uri="{FF2B5EF4-FFF2-40B4-BE49-F238E27FC236}">
                      <a16:creationId xmlns:a16="http://schemas.microsoft.com/office/drawing/2014/main" id="{3924FD8D-A223-78E9-F6FF-6BF467CF25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12224" y="1411447"/>
                  <a:ext cx="299393" cy="291518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F798FE24-9903-9BFC-1003-CB2D665D5FDF}"/>
                </a:ext>
              </a:extLst>
            </p:cNvPr>
            <p:cNvGrpSpPr/>
            <p:nvPr/>
          </p:nvGrpSpPr>
          <p:grpSpPr>
            <a:xfrm rot="401990">
              <a:off x="2618049" y="3401569"/>
              <a:ext cx="709204" cy="938846"/>
              <a:chOff x="3640618" y="5056951"/>
              <a:chExt cx="1411739" cy="1328731"/>
            </a:xfrm>
          </p:grpSpPr>
          <p:sp>
            <p:nvSpPr>
              <p:cNvPr id="19" name="Parallélogramme 18">
                <a:extLst>
                  <a:ext uri="{FF2B5EF4-FFF2-40B4-BE49-F238E27FC236}">
                    <a16:creationId xmlns:a16="http://schemas.microsoft.com/office/drawing/2014/main" id="{2466CD18-D571-BB55-570C-C27E154DF3E3}"/>
                  </a:ext>
                </a:extLst>
              </p:cNvPr>
              <p:cNvSpPr/>
              <p:nvPr/>
            </p:nvSpPr>
            <p:spPr>
              <a:xfrm rot="10800000">
                <a:off x="3640618" y="5056951"/>
                <a:ext cx="1338740" cy="1283516"/>
              </a:xfrm>
              <a:prstGeom prst="parallelogram">
                <a:avLst>
                  <a:gd name="adj" fmla="val 91013"/>
                </a:avLst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grpSp>
            <p:nvGrpSpPr>
              <p:cNvPr id="20" name="Groupe 19">
                <a:extLst>
                  <a:ext uri="{FF2B5EF4-FFF2-40B4-BE49-F238E27FC236}">
                    <a16:creationId xmlns:a16="http://schemas.microsoft.com/office/drawing/2014/main" id="{D30DF392-9569-4BB1-AC43-CC1C93F96C0C}"/>
                  </a:ext>
                </a:extLst>
              </p:cNvPr>
              <p:cNvGrpSpPr/>
              <p:nvPr/>
            </p:nvGrpSpPr>
            <p:grpSpPr>
              <a:xfrm rot="21270658">
                <a:off x="4046069" y="5928482"/>
                <a:ext cx="324599" cy="457200"/>
                <a:chOff x="7987018" y="1411447"/>
                <a:chExt cx="324599" cy="457200"/>
              </a:xfrm>
            </p:grpSpPr>
            <p:cxnSp>
              <p:nvCxnSpPr>
                <p:cNvPr id="31" name="Connecteur droit 30">
                  <a:extLst>
                    <a:ext uri="{FF2B5EF4-FFF2-40B4-BE49-F238E27FC236}">
                      <a16:creationId xmlns:a16="http://schemas.microsoft.com/office/drawing/2014/main" id="{AA479572-C953-7AF3-EF77-B337BB2819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87018" y="1411447"/>
                  <a:ext cx="120242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Connecteur droit 31">
                  <a:extLst>
                    <a:ext uri="{FF2B5EF4-FFF2-40B4-BE49-F238E27FC236}">
                      <a16:creationId xmlns:a16="http://schemas.microsoft.com/office/drawing/2014/main" id="{70DD21DC-D0E7-DFFE-5129-DEE8837E04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11123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Connecteur droit 32">
                  <a:extLst>
                    <a:ext uri="{FF2B5EF4-FFF2-40B4-BE49-F238E27FC236}">
                      <a16:creationId xmlns:a16="http://schemas.microsoft.com/office/drawing/2014/main" id="{23B20623-3396-2BF3-6A51-D91D300D5C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85529" cy="392186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Connecteur droit 33">
                  <a:extLst>
                    <a:ext uri="{FF2B5EF4-FFF2-40B4-BE49-F238E27FC236}">
                      <a16:creationId xmlns:a16="http://schemas.microsoft.com/office/drawing/2014/main" id="{519EE7E5-22CA-2EC3-7470-6D6DD85370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12224" y="1411447"/>
                  <a:ext cx="299393" cy="291518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Groupe 20">
                <a:extLst>
                  <a:ext uri="{FF2B5EF4-FFF2-40B4-BE49-F238E27FC236}">
                    <a16:creationId xmlns:a16="http://schemas.microsoft.com/office/drawing/2014/main" id="{890B5945-65BB-B9D1-20F3-6638960EC185}"/>
                  </a:ext>
                </a:extLst>
              </p:cNvPr>
              <p:cNvGrpSpPr/>
              <p:nvPr/>
            </p:nvGrpSpPr>
            <p:grpSpPr>
              <a:xfrm>
                <a:off x="4727758" y="5222282"/>
                <a:ext cx="324599" cy="457200"/>
                <a:chOff x="7987018" y="1411447"/>
                <a:chExt cx="324599" cy="457200"/>
              </a:xfrm>
            </p:grpSpPr>
            <p:cxnSp>
              <p:nvCxnSpPr>
                <p:cNvPr id="27" name="Connecteur droit 26">
                  <a:extLst>
                    <a:ext uri="{FF2B5EF4-FFF2-40B4-BE49-F238E27FC236}">
                      <a16:creationId xmlns:a16="http://schemas.microsoft.com/office/drawing/2014/main" id="{06604C9C-0FDA-D770-AFE8-ED1A693F47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87018" y="1411447"/>
                  <a:ext cx="120242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Connecteur droit 27">
                  <a:extLst>
                    <a:ext uri="{FF2B5EF4-FFF2-40B4-BE49-F238E27FC236}">
                      <a16:creationId xmlns:a16="http://schemas.microsoft.com/office/drawing/2014/main" id="{A8B59907-CDDF-D051-3AEE-27FF3DC1AE7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11123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Connecteur droit 28">
                  <a:extLst>
                    <a:ext uri="{FF2B5EF4-FFF2-40B4-BE49-F238E27FC236}">
                      <a16:creationId xmlns:a16="http://schemas.microsoft.com/office/drawing/2014/main" id="{23BF97CB-9134-9C41-D616-EF9A1AE5A3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85529" cy="392186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Connecteur droit 29">
                  <a:extLst>
                    <a:ext uri="{FF2B5EF4-FFF2-40B4-BE49-F238E27FC236}">
                      <a16:creationId xmlns:a16="http://schemas.microsoft.com/office/drawing/2014/main" id="{40A99280-C3A7-0813-AC16-A2A05BC660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12224" y="1411447"/>
                  <a:ext cx="299393" cy="291518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Groupe 21">
                <a:extLst>
                  <a:ext uri="{FF2B5EF4-FFF2-40B4-BE49-F238E27FC236}">
                    <a16:creationId xmlns:a16="http://schemas.microsoft.com/office/drawing/2014/main" id="{5B007AB7-C4DA-70B4-9550-F7796E194201}"/>
                  </a:ext>
                </a:extLst>
              </p:cNvPr>
              <p:cNvGrpSpPr/>
              <p:nvPr/>
            </p:nvGrpSpPr>
            <p:grpSpPr>
              <a:xfrm rot="21277069">
                <a:off x="4391291" y="5565595"/>
                <a:ext cx="324599" cy="457200"/>
                <a:chOff x="7987018" y="1411447"/>
                <a:chExt cx="324599" cy="457200"/>
              </a:xfrm>
            </p:grpSpPr>
            <p:cxnSp>
              <p:nvCxnSpPr>
                <p:cNvPr id="23" name="Connecteur droit 22">
                  <a:extLst>
                    <a:ext uri="{FF2B5EF4-FFF2-40B4-BE49-F238E27FC236}">
                      <a16:creationId xmlns:a16="http://schemas.microsoft.com/office/drawing/2014/main" id="{ECA90133-A1A8-91AE-7773-8106AA8D39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87018" y="1411447"/>
                  <a:ext cx="120242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Connecteur droit 23">
                  <a:extLst>
                    <a:ext uri="{FF2B5EF4-FFF2-40B4-BE49-F238E27FC236}">
                      <a16:creationId xmlns:a16="http://schemas.microsoft.com/office/drawing/2014/main" id="{9BD609AF-838F-4945-1492-6D684792C39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11123" cy="457200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Connecteur droit 24">
                  <a:extLst>
                    <a:ext uri="{FF2B5EF4-FFF2-40B4-BE49-F238E27FC236}">
                      <a16:creationId xmlns:a16="http://schemas.microsoft.com/office/drawing/2014/main" id="{8F41B00E-0A57-2E43-0C6E-7E1DD430EC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01699" y="1411447"/>
                  <a:ext cx="285529" cy="392186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Connecteur droit 25">
                  <a:extLst>
                    <a:ext uri="{FF2B5EF4-FFF2-40B4-BE49-F238E27FC236}">
                      <a16:creationId xmlns:a16="http://schemas.microsoft.com/office/drawing/2014/main" id="{261E0FB1-6F56-DDD1-0A14-68131F1E1A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12224" y="1411447"/>
                  <a:ext cx="299393" cy="291518"/>
                </a:xfrm>
                <a:prstGeom prst="line">
                  <a:avLst/>
                </a:prstGeom>
                <a:ln w="38100">
                  <a:solidFill>
                    <a:srgbClr val="00B0F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3316" name="Picture 4" descr="Aucune description disponible.">
            <a:extLst>
              <a:ext uri="{FF2B5EF4-FFF2-40B4-BE49-F238E27FC236}">
                <a16:creationId xmlns:a16="http://schemas.microsoft.com/office/drawing/2014/main" id="{48C9C1CF-A4A3-3119-E991-CE8F2F4B05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03" b="10815"/>
          <a:stretch/>
        </p:blipFill>
        <p:spPr bwMode="auto">
          <a:xfrm>
            <a:off x="789885" y="3196572"/>
            <a:ext cx="4191450" cy="3296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" name="Groupe 50">
            <a:extLst>
              <a:ext uri="{FF2B5EF4-FFF2-40B4-BE49-F238E27FC236}">
                <a16:creationId xmlns:a16="http://schemas.microsoft.com/office/drawing/2014/main" id="{02E66D13-DCFE-9C50-4137-87361CBA1543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52" name="Rectangle : coins arrondis 51">
              <a:extLst>
                <a:ext uri="{FF2B5EF4-FFF2-40B4-BE49-F238E27FC236}">
                  <a16:creationId xmlns:a16="http://schemas.microsoft.com/office/drawing/2014/main" id="{52653D10-5B0B-0F22-E33D-6CDD57EE9874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596DCEFF-85B7-1B0F-CF2C-510D2B61B4B7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560837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258AD2-9B48-0DB9-F4F7-4D98901AF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Blancheur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8C4113-7B18-EEB2-0964-ED8014D92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1200" y="2587059"/>
            <a:ext cx="4292600" cy="315842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Temp_Entr_Blan</a:t>
            </a:r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Temp_Sort_Blan</a:t>
            </a:r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Temp_Entr_Blan_2</a:t>
            </a:r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Temp_Sort_Blan_2</a:t>
            </a:r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Temp_Entr_Blan_3</a:t>
            </a:r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Temp_Sort_Blan_3</a:t>
            </a:r>
            <a:r>
              <a:rPr lang="fr-FR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5" name="Bouton d’action : accueil 4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53A42F1D-7897-C64C-14F7-5A997AF4A35D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146" name="Picture 2" descr="Aucune description disponible.">
            <a:extLst>
              <a:ext uri="{FF2B5EF4-FFF2-40B4-BE49-F238E27FC236}">
                <a16:creationId xmlns:a16="http://schemas.microsoft.com/office/drawing/2014/main" id="{198DDBED-2804-5687-845B-30DB09BB0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126" y="2032000"/>
            <a:ext cx="2785110" cy="3713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rganigramme : Procédé 5">
            <a:hlinkClick r:id="rId4" action="ppaction://hlinksldjump"/>
            <a:extLst>
              <a:ext uri="{FF2B5EF4-FFF2-40B4-BE49-F238E27FC236}">
                <a16:creationId xmlns:a16="http://schemas.microsoft.com/office/drawing/2014/main" id="{D88E3AE9-9451-80E3-1536-9A01DE0FB0C8}"/>
              </a:ext>
            </a:extLst>
          </p:cNvPr>
          <p:cNvSpPr/>
          <p:nvPr/>
        </p:nvSpPr>
        <p:spPr>
          <a:xfrm>
            <a:off x="716281" y="3032608"/>
            <a:ext cx="2004462" cy="1706411"/>
          </a:xfrm>
          <a:prstGeom prst="flowChartProcess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</a:rPr>
              <a:t>Blancheur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057FCF61-A5D6-A5F5-A002-F245A021E687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CF412A03-8152-6420-8F4C-E6CDBF2432DC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6EDA51BE-A09F-E9A3-2BDA-E03902B311EC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4148272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Aucune description disponible.">
            <a:extLst>
              <a:ext uri="{FF2B5EF4-FFF2-40B4-BE49-F238E27FC236}">
                <a16:creationId xmlns:a16="http://schemas.microsoft.com/office/drawing/2014/main" id="{FA438204-2DFC-F094-232B-A343B4FA8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7611" y="178989"/>
            <a:ext cx="1987696" cy="2650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EC63A03-FAEA-057F-B5A9-2825374D4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Friteuse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AA1B31-945B-7D70-C838-80F4A5625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0825" y="2545260"/>
            <a:ext cx="3020746" cy="409420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Vite_Tapi_1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Vite_Tapi_2</a:t>
            </a:r>
            <a:r>
              <a:rPr lang="nb-NO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nb-NO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Vite_Tapi_3</a:t>
            </a:r>
            <a:r>
              <a:rPr lang="nb-NO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Temp_Entr_Frit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Temp_Sort_Frit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Temp_Sort_1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Temp_Sort_2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Temp_Sort_3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Temp_Sort_4</a:t>
            </a:r>
            <a:endParaRPr lang="fr-FR" sz="1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5B09C3E2-D986-18EE-035C-010BC29D0530}"/>
              </a:ext>
            </a:extLst>
          </p:cNvPr>
          <p:cNvGrpSpPr/>
          <p:nvPr/>
        </p:nvGrpSpPr>
        <p:grpSpPr>
          <a:xfrm>
            <a:off x="134542" y="2140295"/>
            <a:ext cx="5961458" cy="3825240"/>
            <a:chOff x="5925742" y="2597205"/>
            <a:chExt cx="6259326" cy="4185722"/>
          </a:xfrm>
        </p:grpSpPr>
        <p:sp>
          <p:nvSpPr>
            <p:cNvPr id="6" name="Organigramme : Procédé 5">
              <a:extLst>
                <a:ext uri="{FF2B5EF4-FFF2-40B4-BE49-F238E27FC236}">
                  <a16:creationId xmlns:a16="http://schemas.microsoft.com/office/drawing/2014/main" id="{EB1F9CF6-C295-D1B4-111E-8ECCA29A8D34}"/>
                </a:ext>
              </a:extLst>
            </p:cNvPr>
            <p:cNvSpPr/>
            <p:nvPr/>
          </p:nvSpPr>
          <p:spPr>
            <a:xfrm flipH="1">
              <a:off x="7084097" y="3108934"/>
              <a:ext cx="4122651" cy="1040235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Organigramme : Procédé 6">
              <a:extLst>
                <a:ext uri="{FF2B5EF4-FFF2-40B4-BE49-F238E27FC236}">
                  <a16:creationId xmlns:a16="http://schemas.microsoft.com/office/drawing/2014/main" id="{ECDFFFCA-AE42-3604-894D-193D3D7B14C0}"/>
                </a:ext>
              </a:extLst>
            </p:cNvPr>
            <p:cNvSpPr/>
            <p:nvPr/>
          </p:nvSpPr>
          <p:spPr>
            <a:xfrm flipH="1">
              <a:off x="7084097" y="2798541"/>
              <a:ext cx="4122651" cy="310393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Friteuse L2</a:t>
              </a:r>
            </a:p>
          </p:txBody>
        </p:sp>
        <p:sp>
          <p:nvSpPr>
            <p:cNvPr id="8" name="Organigramme : Procédé 7">
              <a:extLst>
                <a:ext uri="{FF2B5EF4-FFF2-40B4-BE49-F238E27FC236}">
                  <a16:creationId xmlns:a16="http://schemas.microsoft.com/office/drawing/2014/main" id="{B7B9B42D-51F4-1D0B-AB5F-62B2C1164225}"/>
                </a:ext>
              </a:extLst>
            </p:cNvPr>
            <p:cNvSpPr/>
            <p:nvPr/>
          </p:nvSpPr>
          <p:spPr>
            <a:xfrm flipH="1">
              <a:off x="10327642" y="3842971"/>
              <a:ext cx="183634" cy="16777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Organigramme : Procédé 8">
              <a:extLst>
                <a:ext uri="{FF2B5EF4-FFF2-40B4-BE49-F238E27FC236}">
                  <a16:creationId xmlns:a16="http://schemas.microsoft.com/office/drawing/2014/main" id="{83D1BADD-FB12-53B4-5C4F-95029138C421}"/>
                </a:ext>
              </a:extLst>
            </p:cNvPr>
            <p:cNvSpPr/>
            <p:nvPr/>
          </p:nvSpPr>
          <p:spPr>
            <a:xfrm flipH="1">
              <a:off x="7455015" y="3848595"/>
              <a:ext cx="183634" cy="16777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Organigramme : Procédé 9">
              <a:extLst>
                <a:ext uri="{FF2B5EF4-FFF2-40B4-BE49-F238E27FC236}">
                  <a16:creationId xmlns:a16="http://schemas.microsoft.com/office/drawing/2014/main" id="{D815FA4A-87CA-1D13-6D50-8CB0EEE45974}"/>
                </a:ext>
              </a:extLst>
            </p:cNvPr>
            <p:cNvSpPr/>
            <p:nvPr/>
          </p:nvSpPr>
          <p:spPr>
            <a:xfrm flipH="1">
              <a:off x="9053607" y="3842969"/>
              <a:ext cx="183634" cy="16777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7787862-6B8C-C8EC-1A4F-5FED8D031228}"/>
                </a:ext>
              </a:extLst>
            </p:cNvPr>
            <p:cNvSpPr/>
            <p:nvPr/>
          </p:nvSpPr>
          <p:spPr>
            <a:xfrm flipH="1">
              <a:off x="5925742" y="4440237"/>
              <a:ext cx="1196664" cy="5201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Température d’entrée</a:t>
              </a:r>
            </a:p>
          </p:txBody>
        </p:sp>
        <p:cxnSp>
          <p:nvCxnSpPr>
            <p:cNvPr id="12" name="Connecteur : en angle 11">
              <a:extLst>
                <a:ext uri="{FF2B5EF4-FFF2-40B4-BE49-F238E27FC236}">
                  <a16:creationId xmlns:a16="http://schemas.microsoft.com/office/drawing/2014/main" id="{CE203E7F-EAAD-E74A-D723-8D9A48F71943}"/>
                </a:ext>
              </a:extLst>
            </p:cNvPr>
            <p:cNvCxnSpPr>
              <a:stCxn id="11" idx="1"/>
              <a:endCxn id="9" idx="2"/>
            </p:cNvCxnSpPr>
            <p:nvPr/>
          </p:nvCxnSpPr>
          <p:spPr>
            <a:xfrm flipV="1">
              <a:off x="7122406" y="4016374"/>
              <a:ext cx="424426" cy="683922"/>
            </a:xfrm>
            <a:prstGeom prst="bentConnector2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 : en angle 12">
              <a:extLst>
                <a:ext uri="{FF2B5EF4-FFF2-40B4-BE49-F238E27FC236}">
                  <a16:creationId xmlns:a16="http://schemas.microsoft.com/office/drawing/2014/main" id="{83520E96-68F4-EDFB-A66F-5AEB5EC01145}"/>
                </a:ext>
              </a:extLst>
            </p:cNvPr>
            <p:cNvCxnSpPr>
              <a:cxnSpLocks/>
              <a:stCxn id="11" idx="1"/>
              <a:endCxn id="10" idx="2"/>
            </p:cNvCxnSpPr>
            <p:nvPr/>
          </p:nvCxnSpPr>
          <p:spPr>
            <a:xfrm flipV="1">
              <a:off x="7122406" y="4010748"/>
              <a:ext cx="2023018" cy="689548"/>
            </a:xfrm>
            <a:prstGeom prst="bentConnector2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 : en angle 13">
              <a:extLst>
                <a:ext uri="{FF2B5EF4-FFF2-40B4-BE49-F238E27FC236}">
                  <a16:creationId xmlns:a16="http://schemas.microsoft.com/office/drawing/2014/main" id="{C86E8569-DD78-2737-0389-15DBC7B63C2E}"/>
                </a:ext>
              </a:extLst>
            </p:cNvPr>
            <p:cNvCxnSpPr>
              <a:cxnSpLocks/>
              <a:stCxn id="11" idx="1"/>
              <a:endCxn id="8" idx="2"/>
            </p:cNvCxnSpPr>
            <p:nvPr/>
          </p:nvCxnSpPr>
          <p:spPr>
            <a:xfrm flipV="1">
              <a:off x="7122406" y="4010750"/>
              <a:ext cx="3297053" cy="689546"/>
            </a:xfrm>
            <a:prstGeom prst="bentConnector2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 : en angle 14">
              <a:extLst>
                <a:ext uri="{FF2B5EF4-FFF2-40B4-BE49-F238E27FC236}">
                  <a16:creationId xmlns:a16="http://schemas.microsoft.com/office/drawing/2014/main" id="{5FADB66F-EAB7-1421-16C7-424E0B0EF4B8}"/>
                </a:ext>
              </a:extLst>
            </p:cNvPr>
            <p:cNvCxnSpPr>
              <a:cxnSpLocks/>
              <a:stCxn id="17" idx="2"/>
              <a:endCxn id="30" idx="0"/>
            </p:cNvCxnSpPr>
            <p:nvPr/>
          </p:nvCxnSpPr>
          <p:spPr>
            <a:xfrm rot="16200000" flipH="1">
              <a:off x="10698647" y="4510261"/>
              <a:ext cx="1011383" cy="640127"/>
            </a:xfrm>
            <a:prstGeom prst="bentConnector3">
              <a:avLst>
                <a:gd name="adj1" fmla="val 50000"/>
              </a:avLst>
            </a:prstGeom>
            <a:ln w="762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42830D2-FD37-BE7F-823C-88759EEDEDBD}"/>
                </a:ext>
              </a:extLst>
            </p:cNvPr>
            <p:cNvSpPr/>
            <p:nvPr/>
          </p:nvSpPr>
          <p:spPr>
            <a:xfrm flipH="1">
              <a:off x="9637589" y="5336020"/>
              <a:ext cx="1196664" cy="520117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Température sortie 3</a:t>
              </a:r>
            </a:p>
          </p:txBody>
        </p:sp>
        <p:sp>
          <p:nvSpPr>
            <p:cNvPr id="17" name="Organigramme : Procédé 16">
              <a:extLst>
                <a:ext uri="{FF2B5EF4-FFF2-40B4-BE49-F238E27FC236}">
                  <a16:creationId xmlns:a16="http://schemas.microsoft.com/office/drawing/2014/main" id="{A5676A67-6307-0538-EDA1-8C7AA0D382A6}"/>
                </a:ext>
              </a:extLst>
            </p:cNvPr>
            <p:cNvSpPr/>
            <p:nvPr/>
          </p:nvSpPr>
          <p:spPr>
            <a:xfrm flipH="1">
              <a:off x="10792458" y="4156855"/>
              <a:ext cx="183634" cy="16777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Organigramme : Procédé 17">
              <a:extLst>
                <a:ext uri="{FF2B5EF4-FFF2-40B4-BE49-F238E27FC236}">
                  <a16:creationId xmlns:a16="http://schemas.microsoft.com/office/drawing/2014/main" id="{9CA3A6C9-15D6-6BB0-5297-E6C33599B8EF}"/>
                </a:ext>
              </a:extLst>
            </p:cNvPr>
            <p:cNvSpPr/>
            <p:nvPr/>
          </p:nvSpPr>
          <p:spPr>
            <a:xfrm flipH="1">
              <a:off x="9818183" y="4156855"/>
              <a:ext cx="183634" cy="16777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Organigramme : Procédé 18">
              <a:extLst>
                <a:ext uri="{FF2B5EF4-FFF2-40B4-BE49-F238E27FC236}">
                  <a16:creationId xmlns:a16="http://schemas.microsoft.com/office/drawing/2014/main" id="{A7484566-5D2C-281D-4221-BEFCA5B4C127}"/>
                </a:ext>
              </a:extLst>
            </p:cNvPr>
            <p:cNvSpPr/>
            <p:nvPr/>
          </p:nvSpPr>
          <p:spPr>
            <a:xfrm flipH="1">
              <a:off x="7999614" y="4159130"/>
              <a:ext cx="183634" cy="16777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Organigramme : Procédé 19">
              <a:extLst>
                <a:ext uri="{FF2B5EF4-FFF2-40B4-BE49-F238E27FC236}">
                  <a16:creationId xmlns:a16="http://schemas.microsoft.com/office/drawing/2014/main" id="{482F3D51-8B2C-55C2-74DE-24C8978CC468}"/>
                </a:ext>
              </a:extLst>
            </p:cNvPr>
            <p:cNvSpPr/>
            <p:nvPr/>
          </p:nvSpPr>
          <p:spPr>
            <a:xfrm flipH="1">
              <a:off x="8843907" y="4156854"/>
              <a:ext cx="183634" cy="167779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1" name="Connecteur : en angle 20">
              <a:extLst>
                <a:ext uri="{FF2B5EF4-FFF2-40B4-BE49-F238E27FC236}">
                  <a16:creationId xmlns:a16="http://schemas.microsoft.com/office/drawing/2014/main" id="{E2DA9B27-0546-8498-22A8-45A84E7B1AB2}"/>
                </a:ext>
              </a:extLst>
            </p:cNvPr>
            <p:cNvCxnSpPr>
              <a:cxnSpLocks/>
              <a:stCxn id="18" idx="2"/>
              <a:endCxn id="16" idx="0"/>
            </p:cNvCxnSpPr>
            <p:nvPr/>
          </p:nvCxnSpPr>
          <p:spPr>
            <a:xfrm rot="16200000" flipH="1">
              <a:off x="9567267" y="4667366"/>
              <a:ext cx="1011386" cy="325921"/>
            </a:xfrm>
            <a:prstGeom prst="bentConnector3">
              <a:avLst>
                <a:gd name="adj1" fmla="val 50000"/>
              </a:avLst>
            </a:prstGeom>
            <a:ln w="762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 : en angle 21">
              <a:extLst>
                <a:ext uri="{FF2B5EF4-FFF2-40B4-BE49-F238E27FC236}">
                  <a16:creationId xmlns:a16="http://schemas.microsoft.com/office/drawing/2014/main" id="{DDEE38E6-6865-A2AF-3ADB-6B563BCD0FB6}"/>
                </a:ext>
              </a:extLst>
            </p:cNvPr>
            <p:cNvCxnSpPr>
              <a:cxnSpLocks/>
              <a:stCxn id="20" idx="2"/>
              <a:endCxn id="28" idx="0"/>
            </p:cNvCxnSpPr>
            <p:nvPr/>
          </p:nvCxnSpPr>
          <p:spPr>
            <a:xfrm rot="5400000">
              <a:off x="8218042" y="4618335"/>
              <a:ext cx="1011385" cy="423981"/>
            </a:xfrm>
            <a:prstGeom prst="bentConnector3">
              <a:avLst>
                <a:gd name="adj1" fmla="val 50000"/>
              </a:avLst>
            </a:prstGeom>
            <a:ln w="762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 : en angle 22">
              <a:extLst>
                <a:ext uri="{FF2B5EF4-FFF2-40B4-BE49-F238E27FC236}">
                  <a16:creationId xmlns:a16="http://schemas.microsoft.com/office/drawing/2014/main" id="{0A893561-8399-AEB3-9E1F-4FDA7A88D796}"/>
                </a:ext>
              </a:extLst>
            </p:cNvPr>
            <p:cNvCxnSpPr>
              <a:cxnSpLocks/>
              <a:stCxn id="19" idx="2"/>
              <a:endCxn id="29" idx="0"/>
            </p:cNvCxnSpPr>
            <p:nvPr/>
          </p:nvCxnSpPr>
          <p:spPr>
            <a:xfrm rot="5400000">
              <a:off x="7170468" y="4415054"/>
              <a:ext cx="1009109" cy="832818"/>
            </a:xfrm>
            <a:prstGeom prst="bentConnector3">
              <a:avLst>
                <a:gd name="adj1" fmla="val 50000"/>
              </a:avLst>
            </a:prstGeom>
            <a:ln w="762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Bande diagonale 23">
              <a:extLst>
                <a:ext uri="{FF2B5EF4-FFF2-40B4-BE49-F238E27FC236}">
                  <a16:creationId xmlns:a16="http://schemas.microsoft.com/office/drawing/2014/main" id="{3EDB4B3F-F27D-3CCD-9B06-384D77A354E2}"/>
                </a:ext>
              </a:extLst>
            </p:cNvPr>
            <p:cNvSpPr/>
            <p:nvPr/>
          </p:nvSpPr>
          <p:spPr>
            <a:xfrm rot="7349208" flipH="1">
              <a:off x="11050612" y="3173115"/>
              <a:ext cx="1033182" cy="773452"/>
            </a:xfrm>
            <a:prstGeom prst="diagStripe">
              <a:avLst>
                <a:gd name="adj" fmla="val 698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5" name="Bande diagonale 24">
              <a:extLst>
                <a:ext uri="{FF2B5EF4-FFF2-40B4-BE49-F238E27FC236}">
                  <a16:creationId xmlns:a16="http://schemas.microsoft.com/office/drawing/2014/main" id="{FAED8BEA-AC8F-5E09-9AFB-2F2B55FB1500}"/>
                </a:ext>
              </a:extLst>
            </p:cNvPr>
            <p:cNvSpPr/>
            <p:nvPr/>
          </p:nvSpPr>
          <p:spPr>
            <a:xfrm rot="8322824" flipH="1">
              <a:off x="6106625" y="2907957"/>
              <a:ext cx="898660" cy="889232"/>
            </a:xfrm>
            <a:prstGeom prst="diagStripe">
              <a:avLst>
                <a:gd name="adj" fmla="val 698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6" name="Flèche : gauche 25">
              <a:extLst>
                <a:ext uri="{FF2B5EF4-FFF2-40B4-BE49-F238E27FC236}">
                  <a16:creationId xmlns:a16="http://schemas.microsoft.com/office/drawing/2014/main" id="{249D2307-36A6-12C9-52D2-C116A5C2FFA6}"/>
                </a:ext>
              </a:extLst>
            </p:cNvPr>
            <p:cNvSpPr/>
            <p:nvPr/>
          </p:nvSpPr>
          <p:spPr>
            <a:xfrm flipH="1">
              <a:off x="7777286" y="3147115"/>
              <a:ext cx="3015172" cy="194374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Organigramme : Procédé 26">
              <a:extLst>
                <a:ext uri="{FF2B5EF4-FFF2-40B4-BE49-F238E27FC236}">
                  <a16:creationId xmlns:a16="http://schemas.microsoft.com/office/drawing/2014/main" id="{3450CA30-F9CD-E619-185E-E47C4F1287AC}"/>
                </a:ext>
              </a:extLst>
            </p:cNvPr>
            <p:cNvSpPr/>
            <p:nvPr/>
          </p:nvSpPr>
          <p:spPr>
            <a:xfrm flipH="1">
              <a:off x="8833327" y="2597205"/>
              <a:ext cx="542706" cy="201336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A9C8131-E461-D1E7-31CC-6A88A28880CF}"/>
                </a:ext>
              </a:extLst>
            </p:cNvPr>
            <p:cNvSpPr/>
            <p:nvPr/>
          </p:nvSpPr>
          <p:spPr>
            <a:xfrm flipH="1">
              <a:off x="7913411" y="5336018"/>
              <a:ext cx="1196664" cy="520117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Température sortie 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6F5A2B8-3860-840E-201F-34E1CBB86236}"/>
                </a:ext>
              </a:extLst>
            </p:cNvPr>
            <p:cNvSpPr/>
            <p:nvPr/>
          </p:nvSpPr>
          <p:spPr>
            <a:xfrm flipH="1">
              <a:off x="6660281" y="5336018"/>
              <a:ext cx="1196664" cy="520117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Température sortie 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C5DC8DB-31C7-1A84-A0C2-E137CBD49D5A}"/>
                </a:ext>
              </a:extLst>
            </p:cNvPr>
            <p:cNvSpPr/>
            <p:nvPr/>
          </p:nvSpPr>
          <p:spPr>
            <a:xfrm flipH="1">
              <a:off x="10926070" y="5336017"/>
              <a:ext cx="1196664" cy="520117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Température sortie 4</a:t>
              </a:r>
            </a:p>
          </p:txBody>
        </p:sp>
        <p:cxnSp>
          <p:nvCxnSpPr>
            <p:cNvPr id="31" name="Connecteur : en angle 30">
              <a:extLst>
                <a:ext uri="{FF2B5EF4-FFF2-40B4-BE49-F238E27FC236}">
                  <a16:creationId xmlns:a16="http://schemas.microsoft.com/office/drawing/2014/main" id="{342202AB-63DA-00B3-ECE8-A129F1E624C4}"/>
                </a:ext>
              </a:extLst>
            </p:cNvPr>
            <p:cNvCxnSpPr>
              <a:cxnSpLocks/>
              <a:stCxn id="29" idx="2"/>
              <a:endCxn id="32" idx="3"/>
            </p:cNvCxnSpPr>
            <p:nvPr/>
          </p:nvCxnSpPr>
          <p:spPr>
            <a:xfrm rot="16200000" flipH="1">
              <a:off x="7696994" y="5417753"/>
              <a:ext cx="666734" cy="1543497"/>
            </a:xfrm>
            <a:prstGeom prst="bentConnector2">
              <a:avLst/>
            </a:prstGeom>
            <a:ln w="76200">
              <a:solidFill>
                <a:srgbClr val="FFC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E7F96D7-4B8C-D4A3-66A1-BCCD49C6B69E}"/>
                </a:ext>
              </a:extLst>
            </p:cNvPr>
            <p:cNvSpPr/>
            <p:nvPr/>
          </p:nvSpPr>
          <p:spPr>
            <a:xfrm flipH="1">
              <a:off x="8802110" y="6262810"/>
              <a:ext cx="1709165" cy="520117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400" dirty="0"/>
                <a:t>Température sortie générale</a:t>
              </a:r>
            </a:p>
          </p:txBody>
        </p:sp>
        <p:cxnSp>
          <p:nvCxnSpPr>
            <p:cNvPr id="33" name="Connecteur : en angle 32">
              <a:extLst>
                <a:ext uri="{FF2B5EF4-FFF2-40B4-BE49-F238E27FC236}">
                  <a16:creationId xmlns:a16="http://schemas.microsoft.com/office/drawing/2014/main" id="{BC00FB28-5956-D50B-24E0-D03F5D296CE9}"/>
                </a:ext>
              </a:extLst>
            </p:cNvPr>
            <p:cNvCxnSpPr>
              <a:cxnSpLocks/>
              <a:stCxn id="28" idx="2"/>
              <a:endCxn id="32" idx="3"/>
            </p:cNvCxnSpPr>
            <p:nvPr/>
          </p:nvCxnSpPr>
          <p:spPr>
            <a:xfrm rot="16200000" flipH="1">
              <a:off x="8323559" y="6044318"/>
              <a:ext cx="666734" cy="290367"/>
            </a:xfrm>
            <a:prstGeom prst="bentConnector2">
              <a:avLst/>
            </a:prstGeom>
            <a:ln w="76200">
              <a:solidFill>
                <a:srgbClr val="FFC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 : en angle 33">
              <a:extLst>
                <a:ext uri="{FF2B5EF4-FFF2-40B4-BE49-F238E27FC236}">
                  <a16:creationId xmlns:a16="http://schemas.microsoft.com/office/drawing/2014/main" id="{BC1CF6E7-BA34-3E31-E534-55D3EED6D0A6}"/>
                </a:ext>
              </a:extLst>
            </p:cNvPr>
            <p:cNvCxnSpPr>
              <a:cxnSpLocks/>
              <a:stCxn id="16" idx="2"/>
              <a:endCxn id="32" idx="1"/>
            </p:cNvCxnSpPr>
            <p:nvPr/>
          </p:nvCxnSpPr>
          <p:spPr>
            <a:xfrm rot="16200000" flipH="1">
              <a:off x="10040232" y="6051826"/>
              <a:ext cx="666732" cy="275354"/>
            </a:xfrm>
            <a:prstGeom prst="bentConnector4">
              <a:avLst>
                <a:gd name="adj1" fmla="val 30497"/>
                <a:gd name="adj2" fmla="val 300316"/>
              </a:avLst>
            </a:prstGeom>
            <a:ln w="76200">
              <a:solidFill>
                <a:srgbClr val="FFC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 : en angle 34">
              <a:extLst>
                <a:ext uri="{FF2B5EF4-FFF2-40B4-BE49-F238E27FC236}">
                  <a16:creationId xmlns:a16="http://schemas.microsoft.com/office/drawing/2014/main" id="{2286C27A-5C09-6D7A-9372-567E4FA9EB1F}"/>
                </a:ext>
              </a:extLst>
            </p:cNvPr>
            <p:cNvCxnSpPr>
              <a:cxnSpLocks/>
              <a:stCxn id="30" idx="2"/>
              <a:endCxn id="32" idx="1"/>
            </p:cNvCxnSpPr>
            <p:nvPr/>
          </p:nvCxnSpPr>
          <p:spPr>
            <a:xfrm rot="5400000">
              <a:off x="10684472" y="5682938"/>
              <a:ext cx="666735" cy="1013127"/>
            </a:xfrm>
            <a:prstGeom prst="bentConnector2">
              <a:avLst/>
            </a:prstGeom>
            <a:ln w="76200">
              <a:solidFill>
                <a:srgbClr val="FFC000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rganigramme : Terminateur 35">
              <a:extLst>
                <a:ext uri="{FF2B5EF4-FFF2-40B4-BE49-F238E27FC236}">
                  <a16:creationId xmlns:a16="http://schemas.microsoft.com/office/drawing/2014/main" id="{9D3B669D-DDF0-6746-02BB-C40F2160E800}"/>
                </a:ext>
              </a:extLst>
            </p:cNvPr>
            <p:cNvSpPr/>
            <p:nvPr/>
          </p:nvSpPr>
          <p:spPr>
            <a:xfrm>
              <a:off x="7160983" y="3477399"/>
              <a:ext cx="1825456" cy="278917"/>
            </a:xfrm>
            <a:prstGeom prst="flowChartTerminator">
              <a:avLst/>
            </a:prstGeom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TAPIS 1</a:t>
              </a:r>
            </a:p>
          </p:txBody>
        </p:sp>
        <p:sp>
          <p:nvSpPr>
            <p:cNvPr id="37" name="Organigramme : Terminateur 36">
              <a:extLst>
                <a:ext uri="{FF2B5EF4-FFF2-40B4-BE49-F238E27FC236}">
                  <a16:creationId xmlns:a16="http://schemas.microsoft.com/office/drawing/2014/main" id="{4BD81D24-613F-8898-2655-36BB52FABFC6}"/>
                </a:ext>
              </a:extLst>
            </p:cNvPr>
            <p:cNvSpPr/>
            <p:nvPr/>
          </p:nvSpPr>
          <p:spPr>
            <a:xfrm>
              <a:off x="9104680" y="3467307"/>
              <a:ext cx="1825456" cy="278917"/>
            </a:xfrm>
            <a:prstGeom prst="flowChartTerminator">
              <a:avLst/>
            </a:prstGeom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TAPIS 2</a:t>
              </a:r>
            </a:p>
          </p:txBody>
        </p:sp>
        <p:sp>
          <p:nvSpPr>
            <p:cNvPr id="38" name="Organigramme : Terminateur 37">
              <a:extLst>
                <a:ext uri="{FF2B5EF4-FFF2-40B4-BE49-F238E27FC236}">
                  <a16:creationId xmlns:a16="http://schemas.microsoft.com/office/drawing/2014/main" id="{3205A5B3-92C4-17AD-0896-DE9EDFE1259F}"/>
                </a:ext>
              </a:extLst>
            </p:cNvPr>
            <p:cNvSpPr/>
            <p:nvPr/>
          </p:nvSpPr>
          <p:spPr>
            <a:xfrm rot="20242681">
              <a:off x="10931490" y="3258649"/>
              <a:ext cx="1253578" cy="278917"/>
            </a:xfrm>
            <a:prstGeom prst="flowChartTerminator">
              <a:avLst/>
            </a:prstGeom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TAPIS 3</a:t>
              </a:r>
            </a:p>
          </p:txBody>
        </p:sp>
      </p:grpSp>
      <p:sp>
        <p:nvSpPr>
          <p:cNvPr id="39" name="Bouton d’action : accueil 38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7840472-66FD-510B-9504-C91F2C06FF2B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AEE02AAC-69FA-8B0F-7099-79848EC01A37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BBB621B3-AD35-AE73-2A90-15CD6929B98A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ZoneTexte 41">
              <a:extLst>
                <a:ext uri="{FF2B5EF4-FFF2-40B4-BE49-F238E27FC236}">
                  <a16:creationId xmlns:a16="http://schemas.microsoft.com/office/drawing/2014/main" id="{10E0F8CA-BA69-2FDA-3172-D66C0890A97C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  <p:sp>
        <p:nvSpPr>
          <p:cNvPr id="43" name="Espace réservé du contenu 2">
            <a:extLst>
              <a:ext uri="{FF2B5EF4-FFF2-40B4-BE49-F238E27FC236}">
                <a16:creationId xmlns:a16="http://schemas.microsoft.com/office/drawing/2014/main" id="{A9EB3118-7C0F-E3FD-4AE2-B8EA69930B80}"/>
              </a:ext>
            </a:extLst>
          </p:cNvPr>
          <p:cNvSpPr txBox="1">
            <a:spLocks/>
          </p:cNvSpPr>
          <p:nvPr/>
        </p:nvSpPr>
        <p:spPr>
          <a:xfrm>
            <a:off x="8676334" y="2559492"/>
            <a:ext cx="3020746" cy="4094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 err="1">
                <a:solidFill>
                  <a:schemeClr val="accent4">
                    <a:lumMod val="75000"/>
                  </a:schemeClr>
                </a:solidFill>
                <a:latin typeface="Aptos Narrow" panose="020B0004020202020204" pitchFamily="34" charset="0"/>
              </a:rPr>
              <a:t>Temp_Entr_Chau</a:t>
            </a:r>
            <a:endParaRPr lang="fr-FR" sz="1800" b="1" dirty="0">
              <a:solidFill>
                <a:schemeClr val="accent4">
                  <a:lumMod val="75000"/>
                </a:schemeClr>
              </a:solidFill>
              <a:latin typeface="Aptos Narrow" panose="020B00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 err="1">
                <a:solidFill>
                  <a:schemeClr val="accent4">
                    <a:lumMod val="75000"/>
                  </a:schemeClr>
                </a:solidFill>
                <a:latin typeface="Aptos Narrow" panose="020B0004020202020204" pitchFamily="34" charset="0"/>
              </a:rPr>
              <a:t>Temp_Sort_Chau</a:t>
            </a:r>
            <a:endParaRPr lang="fr-FR" sz="1800" b="1" dirty="0">
              <a:solidFill>
                <a:schemeClr val="accent4">
                  <a:lumMod val="75000"/>
                </a:schemeClr>
              </a:solidFill>
              <a:latin typeface="Aptos Narrow" panose="020B00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 err="1">
                <a:solidFill>
                  <a:schemeClr val="accent4">
                    <a:lumMod val="75000"/>
                  </a:schemeClr>
                </a:solidFill>
                <a:latin typeface="Aptos Narrow" panose="020B0004020202020204" pitchFamily="34" charset="0"/>
              </a:rPr>
              <a:t>Delt_Temp_Flui</a:t>
            </a:r>
            <a:endParaRPr lang="fr-FR" sz="1800" b="1" dirty="0">
              <a:solidFill>
                <a:schemeClr val="accent4">
                  <a:lumMod val="75000"/>
                </a:schemeClr>
              </a:solidFill>
              <a:latin typeface="Aptos Narrow" panose="020B00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  <a:latin typeface="Aptos Narrow" panose="020B0004020202020204" pitchFamily="34" charset="0"/>
              </a:rPr>
              <a:t>Aciditeoleique</a:t>
            </a:r>
            <a:endParaRPr lang="fr-FR" sz="1800" b="1" dirty="0">
              <a:solidFill>
                <a:schemeClr val="accent5">
                  <a:lumMod val="75000"/>
                </a:schemeClr>
              </a:solidFill>
              <a:latin typeface="Aptos Narrow" panose="020B00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  <a:latin typeface="Aptos Narrow" panose="020B0004020202020204" pitchFamily="34" charset="0"/>
              </a:rPr>
              <a:t>Compose_polaire</a:t>
            </a:r>
            <a:endParaRPr lang="fr-FR" sz="1800" b="1" dirty="0">
              <a:solidFill>
                <a:schemeClr val="accent5">
                  <a:lumMod val="75000"/>
                </a:schemeClr>
              </a:solidFill>
              <a:latin typeface="Aptos Narrow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825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C63A03-FAEA-057F-B5A9-2825374D4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PERTEN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AA1B31-945B-7D70-C838-80F4A5625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0046" y="3154777"/>
            <a:ext cx="3726593" cy="1603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Humidite</a:t>
            </a:r>
            <a:endParaRPr lang="fr-FR" sz="1800" b="1" dirty="0">
              <a:solidFill>
                <a:schemeClr val="accent4">
                  <a:lumMod val="75000"/>
                </a:schemeClr>
              </a:solidFill>
              <a:latin typeface="Aptos Narrow" panose="020B00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Matiere_Grasse</a:t>
            </a:r>
            <a:endParaRPr lang="fr-FR" sz="1800" b="1" dirty="0">
              <a:solidFill>
                <a:schemeClr val="accent4">
                  <a:lumMod val="75000"/>
                </a:schemeClr>
              </a:solidFill>
              <a:latin typeface="Aptos Narrow" panose="020B00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Couleur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39" name="Bouton d’action : accueil 38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E7840472-66FD-510B-9504-C91F2C06FF2B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122" name="Picture 2" descr="Aucune description disponible.">
            <a:extLst>
              <a:ext uri="{FF2B5EF4-FFF2-40B4-BE49-F238E27FC236}">
                <a16:creationId xmlns:a16="http://schemas.microsoft.com/office/drawing/2014/main" id="{EA6CF7C6-A406-1029-47C5-65A4F8531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745" y="1825625"/>
            <a:ext cx="30861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roupe 39">
            <a:extLst>
              <a:ext uri="{FF2B5EF4-FFF2-40B4-BE49-F238E27FC236}">
                <a16:creationId xmlns:a16="http://schemas.microsoft.com/office/drawing/2014/main" id="{70407C89-82AE-7382-E583-8F2A8552795F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2472A45-7954-AC1F-4322-676296B662C0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ZoneTexte 41">
              <a:extLst>
                <a:ext uri="{FF2B5EF4-FFF2-40B4-BE49-F238E27FC236}">
                  <a16:creationId xmlns:a16="http://schemas.microsoft.com/office/drawing/2014/main" id="{3F627C1B-E11B-61F5-64A9-CC70354297D5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45F1EE06-1C44-515A-B8EB-9C727523117F}"/>
              </a:ext>
            </a:extLst>
          </p:cNvPr>
          <p:cNvGrpSpPr/>
          <p:nvPr/>
        </p:nvGrpSpPr>
        <p:grpSpPr>
          <a:xfrm>
            <a:off x="199242" y="2666116"/>
            <a:ext cx="2437278" cy="2718998"/>
            <a:chOff x="202970" y="4722977"/>
            <a:chExt cx="1462906" cy="1460805"/>
          </a:xfrm>
        </p:grpSpPr>
        <p:grpSp>
          <p:nvGrpSpPr>
            <p:cNvPr id="44" name="Groupe 43">
              <a:extLst>
                <a:ext uri="{FF2B5EF4-FFF2-40B4-BE49-F238E27FC236}">
                  <a16:creationId xmlns:a16="http://schemas.microsoft.com/office/drawing/2014/main" id="{7352F715-B1BF-9AAC-CB2C-7C697DFD6951}"/>
                </a:ext>
              </a:extLst>
            </p:cNvPr>
            <p:cNvGrpSpPr/>
            <p:nvPr/>
          </p:nvGrpSpPr>
          <p:grpSpPr>
            <a:xfrm>
              <a:off x="345682" y="4722977"/>
              <a:ext cx="1294165" cy="325388"/>
              <a:chOff x="4072462" y="4174531"/>
              <a:chExt cx="1570202" cy="537208"/>
            </a:xfrm>
          </p:grpSpPr>
          <p:sp>
            <p:nvSpPr>
              <p:cNvPr id="5144" name="Organigramme : Entrée manuelle 5143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BD60A8FF-72E0-C2A1-845F-B418A26070B5}"/>
                  </a:ext>
                </a:extLst>
              </p:cNvPr>
              <p:cNvSpPr/>
              <p:nvPr/>
            </p:nvSpPr>
            <p:spPr>
              <a:xfrm>
                <a:off x="4072462" y="4174531"/>
                <a:ext cx="1570202" cy="392277"/>
              </a:xfrm>
              <a:prstGeom prst="flowChartManualInpu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400" dirty="0">
                    <a:solidFill>
                      <a:schemeClr val="tx1"/>
                    </a:solidFill>
                  </a:rPr>
                  <a:t>PERTEN</a:t>
                </a:r>
              </a:p>
            </p:txBody>
          </p:sp>
          <p:sp>
            <p:nvSpPr>
              <p:cNvPr id="5145" name="Organigramme : Opération manuelle 5144">
                <a:extLst>
                  <a:ext uri="{FF2B5EF4-FFF2-40B4-BE49-F238E27FC236}">
                    <a16:creationId xmlns:a16="http://schemas.microsoft.com/office/drawing/2014/main" id="{84BF6FD8-98D8-97BF-86AA-93A843F3ADC6}"/>
                  </a:ext>
                </a:extLst>
              </p:cNvPr>
              <p:cNvSpPr/>
              <p:nvPr/>
            </p:nvSpPr>
            <p:spPr>
              <a:xfrm>
                <a:off x="4236828" y="4561494"/>
                <a:ext cx="1189165" cy="150245"/>
              </a:xfrm>
              <a:prstGeom prst="flowChartManualOperation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45" name="Groupe 44">
              <a:extLst>
                <a:ext uri="{FF2B5EF4-FFF2-40B4-BE49-F238E27FC236}">
                  <a16:creationId xmlns:a16="http://schemas.microsoft.com/office/drawing/2014/main" id="{968D61F1-F90A-105C-A061-DC9A58D4D727}"/>
                </a:ext>
              </a:extLst>
            </p:cNvPr>
            <p:cNvGrpSpPr/>
            <p:nvPr/>
          </p:nvGrpSpPr>
          <p:grpSpPr>
            <a:xfrm>
              <a:off x="202970" y="5149190"/>
              <a:ext cx="1462906" cy="1034592"/>
              <a:chOff x="3758877" y="5407064"/>
              <a:chExt cx="2084452" cy="1342361"/>
            </a:xfrm>
          </p:grpSpPr>
          <p:grpSp>
            <p:nvGrpSpPr>
              <p:cNvPr id="46" name="Groupe 45">
                <a:extLst>
                  <a:ext uri="{FF2B5EF4-FFF2-40B4-BE49-F238E27FC236}">
                    <a16:creationId xmlns:a16="http://schemas.microsoft.com/office/drawing/2014/main" id="{02AA52CB-B3FF-4B05-3211-337C7B475FF7}"/>
                  </a:ext>
                </a:extLst>
              </p:cNvPr>
              <p:cNvGrpSpPr/>
              <p:nvPr/>
            </p:nvGrpSpPr>
            <p:grpSpPr>
              <a:xfrm>
                <a:off x="3758877" y="5665644"/>
                <a:ext cx="2084452" cy="1083781"/>
                <a:chOff x="3758877" y="5665644"/>
                <a:chExt cx="2084452" cy="1083781"/>
              </a:xfrm>
            </p:grpSpPr>
            <p:sp>
              <p:nvSpPr>
                <p:cNvPr id="51" name="Parallélogramme 50">
                  <a:extLst>
                    <a:ext uri="{FF2B5EF4-FFF2-40B4-BE49-F238E27FC236}">
                      <a16:creationId xmlns:a16="http://schemas.microsoft.com/office/drawing/2014/main" id="{170C2DD4-19B9-F7F2-8526-2F85E5110007}"/>
                    </a:ext>
                  </a:extLst>
                </p:cNvPr>
                <p:cNvSpPr/>
                <p:nvPr/>
              </p:nvSpPr>
              <p:spPr>
                <a:xfrm>
                  <a:off x="3816187" y="5709191"/>
                  <a:ext cx="1920633" cy="981512"/>
                </a:xfrm>
                <a:prstGeom prst="parallelogram">
                  <a:avLst/>
                </a:prstGeom>
                <a:solidFill>
                  <a:schemeClr val="bg2"/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pic>
              <p:nvPicPr>
                <p:cNvPr id="52" name="Image 51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70905B98-1C1E-4660-18FA-9D99F776BC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>
                  <a:off x="4389625" y="6082320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53" name="Image 52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FFA2F94B-ED94-3D91-6407-2A710FCDF5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2076388">
                  <a:off x="5136534" y="6247068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54" name="Image 53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AAF4DC1C-AFB8-75EE-9CED-C89F57704B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10969253" flipV="1">
                  <a:off x="5250875" y="6065834"/>
                  <a:ext cx="409716" cy="374408"/>
                </a:xfrm>
                <a:prstGeom prst="rect">
                  <a:avLst/>
                </a:prstGeom>
              </p:spPr>
            </p:pic>
            <p:pic>
              <p:nvPicPr>
                <p:cNvPr id="55" name="Image 54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20D19180-3E49-EC8F-DA79-51974D8CD2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>
                  <a:off x="4165450" y="6069366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56" name="Image 55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9F972B83-AB0A-8551-132F-66EDCAC5BD0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10969253" flipV="1">
                  <a:off x="5026700" y="6052880"/>
                  <a:ext cx="409716" cy="374408"/>
                </a:xfrm>
                <a:prstGeom prst="rect">
                  <a:avLst/>
                </a:prstGeom>
              </p:spPr>
            </p:pic>
            <p:pic>
              <p:nvPicPr>
                <p:cNvPr id="57" name="Image 56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355C7563-238C-49BF-42DB-153DAB9103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>
                  <a:off x="4017786" y="6177371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58" name="Image 57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D7AA2373-7066-AE6C-5211-4B0102BA9C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>
                  <a:off x="4151317" y="6408053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59" name="Image 58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F5BF77BE-C96D-6356-116D-725C5E8C7F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>
                  <a:off x="4658582" y="6113415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60" name="Image 59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EB678A8B-8C88-0D47-B27F-9E022F7B1F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2076388">
                  <a:off x="4369402" y="6309268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61" name="Image 60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82ADED06-16D0-22E5-F72F-0B278BE888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1593524">
                  <a:off x="4576327" y="6370964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62" name="Image 61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F581E194-0449-2793-C21D-8BE617F883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10969253" flipV="1">
                  <a:off x="4259984" y="6197375"/>
                  <a:ext cx="409716" cy="374408"/>
                </a:xfrm>
                <a:prstGeom prst="rect">
                  <a:avLst/>
                </a:prstGeom>
              </p:spPr>
            </p:pic>
            <p:pic>
              <p:nvPicPr>
                <p:cNvPr id="63" name="Image 62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84FEB09F-4C92-611B-E934-C550BD19EE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>
                  <a:off x="4017787" y="6324269"/>
                  <a:ext cx="417988" cy="341372"/>
                </a:xfrm>
                <a:prstGeom prst="rect">
                  <a:avLst/>
                </a:prstGeom>
              </p:spPr>
            </p:pic>
            <p:grpSp>
              <p:nvGrpSpPr>
                <p:cNvPr id="5120" name="Groupe 5119">
                  <a:extLst>
                    <a:ext uri="{FF2B5EF4-FFF2-40B4-BE49-F238E27FC236}">
                      <a16:creationId xmlns:a16="http://schemas.microsoft.com/office/drawing/2014/main" id="{A70264CA-742E-ECF2-4639-9C1184AB6817}"/>
                    </a:ext>
                  </a:extLst>
                </p:cNvPr>
                <p:cNvGrpSpPr/>
                <p:nvPr/>
              </p:nvGrpSpPr>
              <p:grpSpPr>
                <a:xfrm>
                  <a:off x="3838540" y="5665644"/>
                  <a:ext cx="2004789" cy="649436"/>
                  <a:chOff x="3838540" y="5665644"/>
                  <a:chExt cx="2004789" cy="649436"/>
                </a:xfrm>
              </p:grpSpPr>
              <p:pic>
                <p:nvPicPr>
                  <p:cNvPr id="5129" name="Image 5128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5DD9516A-E241-C4A5-E5EE-3F14DF1168B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>
                    <a:off x="4220378" y="5715781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30" name="Image 5129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6EE04652-749C-1833-7F2E-E167507533F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 flipH="1">
                    <a:off x="4062715" y="5972239"/>
                    <a:ext cx="521129" cy="272919"/>
                  </a:xfrm>
                  <a:prstGeom prst="rect">
                    <a:avLst/>
                  </a:prstGeom>
                </p:spPr>
              </p:pic>
              <p:pic>
                <p:nvPicPr>
                  <p:cNvPr id="5131" name="Image 5130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88607AA4-3796-98D1-2CFF-CA990883536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>
                    <a:off x="5030421" y="5777483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32" name="Image 5131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FE00DA07-A829-4AEA-ED9A-41D4E1D19F3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 rot="1593524">
                    <a:off x="5425341" y="5678598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33" name="Image 5132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5CA9C07D-7DC1-8354-A251-7107F73979A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 rot="1789365">
                    <a:off x="4744482" y="5942613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34" name="Image 5133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7996276B-2E23-A9D1-9EA2-C25CC60E07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>
                    <a:off x="4072705" y="5878080"/>
                    <a:ext cx="417989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35" name="Image 5134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2CCF1FD2-4B29-DC0B-1040-6125415926A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 flipH="1">
                    <a:off x="3838540" y="5959285"/>
                    <a:ext cx="521129" cy="272919"/>
                  </a:xfrm>
                  <a:prstGeom prst="rect">
                    <a:avLst/>
                  </a:prstGeom>
                </p:spPr>
              </p:pic>
              <p:pic>
                <p:nvPicPr>
                  <p:cNvPr id="5136" name="Image 5135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303FF9C0-8A71-2BF6-2E79-D6D156731DD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>
                    <a:off x="4806246" y="5764529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37" name="Image 5136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7C999FAE-E6D7-448F-9E65-EB284EBD7C9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 rot="2076388">
                    <a:off x="5307779" y="5868587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38" name="Image 5137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5E7D60A7-B054-B56C-41E3-F49698F11CF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 rot="1593524">
                    <a:off x="5201166" y="5665644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39" name="Image 5138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2F529A53-4EDD-AC0C-221A-266222E076D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 rot="1789365">
                    <a:off x="4520307" y="5929659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40" name="Image 5139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0EA55AD5-0C59-2708-0CA0-C8B2117F50A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>
                    <a:off x="4489335" y="5746876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41" name="Image 5140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223D30F2-9A18-E3C4-D100-D3C0269AD38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 flipH="1">
                    <a:off x="4331672" y="6003334"/>
                    <a:ext cx="521129" cy="272919"/>
                  </a:xfrm>
                  <a:prstGeom prst="rect">
                    <a:avLst/>
                  </a:prstGeom>
                </p:spPr>
              </p:pic>
              <p:pic>
                <p:nvPicPr>
                  <p:cNvPr id="5142" name="Image 5141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56000EF5-B9AB-AC10-A757-F87E2AF3389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 rot="1789365">
                    <a:off x="5013439" y="5973708"/>
                    <a:ext cx="417988" cy="341372"/>
                  </a:xfrm>
                  <a:prstGeom prst="rect">
                    <a:avLst/>
                  </a:prstGeom>
                </p:spPr>
              </p:pic>
              <p:pic>
                <p:nvPicPr>
                  <p:cNvPr id="5143" name="Image 5142" descr="Une image contenant sombre&#10;&#10;Description générée automatiquement">
                    <a:extLst>
                      <a:ext uri="{FF2B5EF4-FFF2-40B4-BE49-F238E27FC236}">
                        <a16:creationId xmlns:a16="http://schemas.microsoft.com/office/drawing/2014/main" id="{B309576E-F60C-CA9B-BFE1-2F16828792F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806" t="53554" r="22149" b="12580"/>
                  <a:stretch/>
                </p:blipFill>
                <p:spPr>
                  <a:xfrm>
                    <a:off x="4489336" y="5893774"/>
                    <a:ext cx="417988" cy="341372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5121" name="Image 5120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417C3565-1D7A-5A18-7B33-F7A8334083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flipH="1">
                  <a:off x="4331673" y="6150232"/>
                  <a:ext cx="521129" cy="272919"/>
                </a:xfrm>
                <a:prstGeom prst="rect">
                  <a:avLst/>
                </a:prstGeom>
              </p:spPr>
            </p:pic>
            <p:pic>
              <p:nvPicPr>
                <p:cNvPr id="5123" name="Image 5122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5F0AB3A9-96F7-BF9D-5084-E164E2B452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>
                  <a:off x="4933561" y="6229359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5124" name="Image 5123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1665CCE9-CACB-867F-66C0-00CDE3C43B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>
                  <a:off x="4730077" y="6312135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5125" name="Image 5124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8F8BAE25-A469-7F82-F684-788603FEC2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2076388">
                  <a:off x="3758877" y="6394007"/>
                  <a:ext cx="417988" cy="341372"/>
                </a:xfrm>
                <a:prstGeom prst="rect">
                  <a:avLst/>
                </a:prstGeom>
              </p:spPr>
            </p:pic>
            <p:pic>
              <p:nvPicPr>
                <p:cNvPr id="5126" name="Image 5125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5C93E63B-FD0A-FE6E-DFD4-B5A10D4214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1593524">
                  <a:off x="4005441" y="5686932"/>
                  <a:ext cx="417989" cy="341372"/>
                </a:xfrm>
                <a:prstGeom prst="rect">
                  <a:avLst/>
                </a:prstGeom>
              </p:spPr>
            </p:pic>
            <p:pic>
              <p:nvPicPr>
                <p:cNvPr id="5127" name="Image 5126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BC423E1C-E97F-EF77-4A0A-FE69D53A62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10969253" flipV="1">
                  <a:off x="3882457" y="6111160"/>
                  <a:ext cx="409716" cy="374408"/>
                </a:xfrm>
                <a:prstGeom prst="rect">
                  <a:avLst/>
                </a:prstGeom>
              </p:spPr>
            </p:pic>
            <p:pic>
              <p:nvPicPr>
                <p:cNvPr id="5128" name="Image 5127" descr="Une image contenant sombre&#10;&#10;Description générée automatiquement">
                  <a:extLst>
                    <a:ext uri="{FF2B5EF4-FFF2-40B4-BE49-F238E27FC236}">
                      <a16:creationId xmlns:a16="http://schemas.microsoft.com/office/drawing/2014/main" id="{9C30F5AD-821F-5A79-36D4-7D37463037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806" t="53554" r="22149" b="12580"/>
                <a:stretch/>
              </p:blipFill>
              <p:spPr>
                <a:xfrm rot="1789365">
                  <a:off x="4871060" y="6049035"/>
                  <a:ext cx="417988" cy="341372"/>
                </a:xfrm>
                <a:prstGeom prst="rect">
                  <a:avLst/>
                </a:prstGeom>
              </p:spPr>
            </p:pic>
          </p:grpSp>
          <p:sp>
            <p:nvSpPr>
              <p:cNvPr id="47" name="Flèche : double flèche verticale 46">
                <a:extLst>
                  <a:ext uri="{FF2B5EF4-FFF2-40B4-BE49-F238E27FC236}">
                    <a16:creationId xmlns:a16="http://schemas.microsoft.com/office/drawing/2014/main" id="{CEBB9DC3-67A0-31B8-F20C-96BA9A61F49C}"/>
                  </a:ext>
                </a:extLst>
              </p:cNvPr>
              <p:cNvSpPr/>
              <p:nvPr/>
            </p:nvSpPr>
            <p:spPr>
              <a:xfrm>
                <a:off x="4420872" y="5428038"/>
                <a:ext cx="114256" cy="544391"/>
              </a:xfrm>
              <a:prstGeom prst="up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8" name="Flèche : double flèche verticale 47">
                <a:extLst>
                  <a:ext uri="{FF2B5EF4-FFF2-40B4-BE49-F238E27FC236}">
                    <a16:creationId xmlns:a16="http://schemas.microsoft.com/office/drawing/2014/main" id="{806AC942-53F1-9E0A-A5BA-488BB1281ACD}"/>
                  </a:ext>
                </a:extLst>
              </p:cNvPr>
              <p:cNvSpPr/>
              <p:nvPr/>
            </p:nvSpPr>
            <p:spPr>
              <a:xfrm>
                <a:off x="4644148" y="5417047"/>
                <a:ext cx="114256" cy="544391"/>
              </a:xfrm>
              <a:prstGeom prst="up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Flèche : double flèche verticale 48">
                <a:extLst>
                  <a:ext uri="{FF2B5EF4-FFF2-40B4-BE49-F238E27FC236}">
                    <a16:creationId xmlns:a16="http://schemas.microsoft.com/office/drawing/2014/main" id="{BD57DC38-7BBB-29C9-87B7-7B45EB885FC1}"/>
                  </a:ext>
                </a:extLst>
              </p:cNvPr>
              <p:cNvSpPr/>
              <p:nvPr/>
            </p:nvSpPr>
            <p:spPr>
              <a:xfrm>
                <a:off x="4889364" y="5407064"/>
                <a:ext cx="114256" cy="544391"/>
              </a:xfrm>
              <a:prstGeom prst="up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Flèche : double flèche verticale 49">
                <a:extLst>
                  <a:ext uri="{FF2B5EF4-FFF2-40B4-BE49-F238E27FC236}">
                    <a16:creationId xmlns:a16="http://schemas.microsoft.com/office/drawing/2014/main" id="{BBE6D1EF-A7AE-6DBF-C075-E5197FC1E880}"/>
                  </a:ext>
                </a:extLst>
              </p:cNvPr>
              <p:cNvSpPr/>
              <p:nvPr/>
            </p:nvSpPr>
            <p:spPr>
              <a:xfrm>
                <a:off x="5142347" y="5416825"/>
                <a:ext cx="114256" cy="544391"/>
              </a:xfrm>
              <a:prstGeom prst="upDown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8188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C63A03-FAEA-057F-B5A9-2825374D4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Salière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AA1B31-945B-7D70-C838-80F4A5625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7787" y="3722211"/>
            <a:ext cx="3726593" cy="4351338"/>
          </a:xfrm>
        </p:spPr>
        <p:txBody>
          <a:bodyPr>
            <a:normAutofit/>
          </a:bodyPr>
          <a:lstStyle/>
          <a:p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Vale_Fine_Tune_Sala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39" name="Bouton d’action : accueil 38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E7840472-66FD-510B-9504-C91F2C06FF2B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C3FA3A6-11B0-7EE6-DAEA-90C9C20FC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552" y="2061528"/>
            <a:ext cx="2762964" cy="3683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roupe 39">
            <a:extLst>
              <a:ext uri="{FF2B5EF4-FFF2-40B4-BE49-F238E27FC236}">
                <a16:creationId xmlns:a16="http://schemas.microsoft.com/office/drawing/2014/main" id="{848CCD2B-8320-9968-85F8-A8053231E4B7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B0EA1DC8-57D5-CF89-F3A8-4CE0272E5632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ZoneTexte 41">
              <a:extLst>
                <a:ext uri="{FF2B5EF4-FFF2-40B4-BE49-F238E27FC236}">
                  <a16:creationId xmlns:a16="http://schemas.microsoft.com/office/drawing/2014/main" id="{284DEF96-527D-8E23-C639-C56804760E0E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  <p:sp>
        <p:nvSpPr>
          <p:cNvPr id="43" name="Cylindre 42">
            <a:hlinkClick r:id="rId4" action="ppaction://hlinksldjump"/>
            <a:extLst>
              <a:ext uri="{FF2B5EF4-FFF2-40B4-BE49-F238E27FC236}">
                <a16:creationId xmlns:a16="http://schemas.microsoft.com/office/drawing/2014/main" id="{1F89C4CE-0157-DDFA-CFA6-2745683CBE08}"/>
              </a:ext>
            </a:extLst>
          </p:cNvPr>
          <p:cNvSpPr/>
          <p:nvPr/>
        </p:nvSpPr>
        <p:spPr>
          <a:xfrm rot="5400000">
            <a:off x="1126497" y="2635451"/>
            <a:ext cx="1325563" cy="2536106"/>
          </a:xfrm>
          <a:prstGeom prst="can">
            <a:avLst/>
          </a:prstGeom>
          <a:solidFill>
            <a:schemeClr val="bg1">
              <a:lumMod val="95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Salière</a:t>
            </a:r>
          </a:p>
        </p:txBody>
      </p:sp>
    </p:spTree>
    <p:extLst>
      <p:ext uri="{BB962C8B-B14F-4D97-AF65-F5344CB8AC3E}">
        <p14:creationId xmlns:p14="http://schemas.microsoft.com/office/powerpoint/2010/main" val="2086056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C63A03-FAEA-057F-B5A9-2825374D4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Elévateur chips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AA1B31-945B-7D70-C838-80F4A5625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51083" y="2656446"/>
            <a:ext cx="3726593" cy="435133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5">
                    <a:lumMod val="75000"/>
                  </a:schemeClr>
                </a:solidFill>
              </a:rPr>
              <a:t>Brunes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5">
                    <a:lumMod val="75000"/>
                  </a:schemeClr>
                </a:solidFill>
              </a:rPr>
              <a:t>Croustillant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5">
                    <a:lumMod val="75000"/>
                  </a:schemeClr>
                </a:solidFill>
              </a:rPr>
              <a:t>Peau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Taches_vertes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Centre_mou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Cumul_defaut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9" name="Bouton d’action : accueil 38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E7840472-66FD-510B-9504-C91F2C06FF2B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Organigramme : Données 3">
            <a:extLst>
              <a:ext uri="{FF2B5EF4-FFF2-40B4-BE49-F238E27FC236}">
                <a16:creationId xmlns:a16="http://schemas.microsoft.com/office/drawing/2014/main" id="{86954093-A6C1-0F89-9B8D-10985B640F50}"/>
              </a:ext>
            </a:extLst>
          </p:cNvPr>
          <p:cNvSpPr/>
          <p:nvPr/>
        </p:nvSpPr>
        <p:spPr>
          <a:xfrm rot="10800000">
            <a:off x="974534" y="1486058"/>
            <a:ext cx="488505" cy="5030471"/>
          </a:xfrm>
          <a:prstGeom prst="flowChartInputOutput">
            <a:avLst/>
          </a:prstGeom>
          <a:solidFill>
            <a:srgbClr val="92D050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</a:rPr>
              <a:t>Elévateur</a:t>
            </a:r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14338" name="Picture 2" descr="Aucune description disponible.">
            <a:extLst>
              <a:ext uri="{FF2B5EF4-FFF2-40B4-BE49-F238E27FC236}">
                <a16:creationId xmlns:a16="http://schemas.microsoft.com/office/drawing/2014/main" id="{339176D5-5DC3-3810-D50B-D98CC0BB0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730" y="1690212"/>
            <a:ext cx="3365063" cy="448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e 4">
            <a:extLst>
              <a:ext uri="{FF2B5EF4-FFF2-40B4-BE49-F238E27FC236}">
                <a16:creationId xmlns:a16="http://schemas.microsoft.com/office/drawing/2014/main" id="{D3F9E71D-C64B-765A-D805-9012228A1B8F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2079AFA8-1EEB-2B05-A7A5-9B0BE336F2E2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E26967A3-A875-D507-186D-6C27B6638C73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86E49B30-67C7-A605-A6BA-13284FF92374}"/>
              </a:ext>
            </a:extLst>
          </p:cNvPr>
          <p:cNvSpPr txBox="1"/>
          <p:nvPr/>
        </p:nvSpPr>
        <p:spPr>
          <a:xfrm>
            <a:off x="5963483" y="2656446"/>
            <a:ext cx="3028117" cy="254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Grandes_taches_noires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Petites_taches_noires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Taux_de_brisure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Boules_de_graisse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Grillees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chemeClr val="accent5">
                    <a:lumMod val="75000"/>
                  </a:schemeClr>
                </a:solidFill>
              </a:rPr>
              <a:t>Rondelles_huilées</a:t>
            </a:r>
            <a:endParaRPr lang="fr-FR" sz="18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0117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C63A03-FAEA-057F-B5A9-2825374D4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Accumulateur (tampon)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AA1B31-945B-7D70-C838-80F4A5625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4846" y="3940651"/>
            <a:ext cx="3726593" cy="4351338"/>
          </a:xfrm>
        </p:spPr>
        <p:txBody>
          <a:bodyPr/>
          <a:lstStyle/>
          <a:p>
            <a:r>
              <a:rPr lang="fr-FR" sz="1800" b="1" i="0" u="none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Aptos Narrow" panose="020B0004020202020204" pitchFamily="34" charset="0"/>
              </a:rPr>
              <a:t>Accu</a:t>
            </a:r>
            <a:r>
              <a:rPr lang="fr-FR" dirty="0"/>
              <a:t> </a:t>
            </a:r>
          </a:p>
        </p:txBody>
      </p:sp>
      <p:sp>
        <p:nvSpPr>
          <p:cNvPr id="39" name="Bouton d’action : accueil 38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E7840472-66FD-510B-9504-C91F2C06FF2B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098" name="Picture 2" descr="Aucune description disponible.">
            <a:extLst>
              <a:ext uri="{FF2B5EF4-FFF2-40B4-BE49-F238E27FC236}">
                <a16:creationId xmlns:a16="http://schemas.microsoft.com/office/drawing/2014/main" id="{BA9AD020-B441-6745-08DA-323147BE5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315" y="1777048"/>
            <a:ext cx="3348990" cy="4465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roupe 39">
            <a:extLst>
              <a:ext uri="{FF2B5EF4-FFF2-40B4-BE49-F238E27FC236}">
                <a16:creationId xmlns:a16="http://schemas.microsoft.com/office/drawing/2014/main" id="{BD7008A7-CE00-40A6-3025-9A0E483CE113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C2777CCF-EAE6-2B30-A074-4130B154E09D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ZoneTexte 41">
              <a:extLst>
                <a:ext uri="{FF2B5EF4-FFF2-40B4-BE49-F238E27FC236}">
                  <a16:creationId xmlns:a16="http://schemas.microsoft.com/office/drawing/2014/main" id="{766FFEC6-0216-2569-5964-EF6265885E6C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  <p:sp>
        <p:nvSpPr>
          <p:cNvPr id="43" name="Organigramme : Procédé 42">
            <a:hlinkClick r:id="rId4" action="ppaction://hlinksldjump"/>
            <a:extLst>
              <a:ext uri="{FF2B5EF4-FFF2-40B4-BE49-F238E27FC236}">
                <a16:creationId xmlns:a16="http://schemas.microsoft.com/office/drawing/2014/main" id="{1F9CFC9D-363D-74B8-9842-0EBF2D4F77E0}"/>
              </a:ext>
            </a:extLst>
          </p:cNvPr>
          <p:cNvSpPr/>
          <p:nvPr/>
        </p:nvSpPr>
        <p:spPr>
          <a:xfrm>
            <a:off x="411480" y="3476147"/>
            <a:ext cx="2311675" cy="1065106"/>
          </a:xfrm>
          <a:prstGeom prst="flowChartProcess">
            <a:avLst/>
          </a:prstGeom>
          <a:solidFill>
            <a:srgbClr val="D7826B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Accu chips (tampon)</a:t>
            </a:r>
          </a:p>
        </p:txBody>
      </p:sp>
    </p:spTree>
    <p:extLst>
      <p:ext uri="{BB962C8B-B14F-4D97-AF65-F5344CB8AC3E}">
        <p14:creationId xmlns:p14="http://schemas.microsoft.com/office/powerpoint/2010/main" val="3634634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C63A03-FAEA-057F-B5A9-2825374D4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Ensacheuse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AA1B31-945B-7D70-C838-80F4A5625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8936" y="3671580"/>
            <a:ext cx="3726593" cy="4351338"/>
          </a:xfrm>
        </p:spPr>
        <p:txBody>
          <a:bodyPr>
            <a:normAutofit/>
          </a:bodyPr>
          <a:lstStyle/>
          <a:p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</a:rPr>
              <a:t>Debit_Ensa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39" name="Bouton d’action : accueil 38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E7840472-66FD-510B-9504-C91F2C06FF2B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0FDF7466-2EB9-7D94-8A64-140D15F1AC0E}"/>
              </a:ext>
            </a:extLst>
          </p:cNvPr>
          <p:cNvGrpSpPr/>
          <p:nvPr/>
        </p:nvGrpSpPr>
        <p:grpSpPr>
          <a:xfrm>
            <a:off x="838200" y="2174241"/>
            <a:ext cx="3039975" cy="3919637"/>
            <a:chOff x="9707982" y="4323025"/>
            <a:chExt cx="1317072" cy="1659824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41" name="Organigramme : Opération manuelle 40">
              <a:hlinkClick r:id="rId3" action="ppaction://hlinksldjump"/>
              <a:extLst>
                <a:ext uri="{FF2B5EF4-FFF2-40B4-BE49-F238E27FC236}">
                  <a16:creationId xmlns:a16="http://schemas.microsoft.com/office/drawing/2014/main" id="{4D534505-2146-1DD1-27B1-C1FB569C8C06}"/>
                </a:ext>
              </a:extLst>
            </p:cNvPr>
            <p:cNvSpPr/>
            <p:nvPr/>
          </p:nvSpPr>
          <p:spPr>
            <a:xfrm>
              <a:off x="9707982" y="4323025"/>
              <a:ext cx="1317072" cy="1268138"/>
            </a:xfrm>
            <a:prstGeom prst="flowChartManualOperation">
              <a:avLst/>
            </a:prstGeom>
            <a:grpFill/>
            <a:ln w="2857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fr-FR" sz="2400" dirty="0">
                  <a:solidFill>
                    <a:schemeClr val="tx1"/>
                  </a:solidFill>
                </a:rPr>
                <a:t>Ensacheuse</a:t>
              </a:r>
              <a:endParaRPr lang="fr-FR" sz="1400" dirty="0">
                <a:solidFill>
                  <a:schemeClr val="tx1"/>
                </a:solidFill>
              </a:endParaRPr>
            </a:p>
          </p:txBody>
        </p:sp>
        <p:sp>
          <p:nvSpPr>
            <p:cNvPr id="42" name="Étiquette 41">
              <a:extLst>
                <a:ext uri="{FF2B5EF4-FFF2-40B4-BE49-F238E27FC236}">
                  <a16:creationId xmlns:a16="http://schemas.microsoft.com/office/drawing/2014/main" id="{CC146B58-A449-C3E1-6981-956976DEF884}"/>
                </a:ext>
              </a:extLst>
            </p:cNvPr>
            <p:cNvSpPr/>
            <p:nvPr/>
          </p:nvSpPr>
          <p:spPr>
            <a:xfrm>
              <a:off x="10085487" y="5591163"/>
              <a:ext cx="562062" cy="391686"/>
            </a:xfrm>
            <a:prstGeom prst="plaque">
              <a:avLst/>
            </a:prstGeom>
            <a:grpFill/>
            <a:ln w="2857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ECB1CB17-FAB8-D5FC-AD3A-4CFBB22CC1B8}"/>
              </a:ext>
            </a:extLst>
          </p:cNvPr>
          <p:cNvGrpSpPr/>
          <p:nvPr/>
        </p:nvGrpSpPr>
        <p:grpSpPr>
          <a:xfrm>
            <a:off x="8084042" y="295013"/>
            <a:ext cx="3840480" cy="2229554"/>
            <a:chOff x="8214360" y="243840"/>
            <a:chExt cx="3840480" cy="2229554"/>
          </a:xfrm>
        </p:grpSpPr>
        <p:sp>
          <p:nvSpPr>
            <p:cNvPr id="44" name="Rectangle : coins arrondis 43">
              <a:extLst>
                <a:ext uri="{FF2B5EF4-FFF2-40B4-BE49-F238E27FC236}">
                  <a16:creationId xmlns:a16="http://schemas.microsoft.com/office/drawing/2014/main" id="{89E812F3-A0F7-12BE-2ED2-CDDA0020D1ED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95FD1701-E78A-3FB2-BA5F-2A8AB81C4D3E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2738699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8" name="Connecteur droit avec flèche 1057">
            <a:extLst>
              <a:ext uri="{FF2B5EF4-FFF2-40B4-BE49-F238E27FC236}">
                <a16:creationId xmlns:a16="http://schemas.microsoft.com/office/drawing/2014/main" id="{28CFFDB7-5CA6-F009-4CD5-B464F51D35B8}"/>
              </a:ext>
            </a:extLst>
          </p:cNvPr>
          <p:cNvCxnSpPr>
            <a:cxnSpLocks/>
          </p:cNvCxnSpPr>
          <p:nvPr/>
        </p:nvCxnSpPr>
        <p:spPr>
          <a:xfrm flipV="1">
            <a:off x="187179" y="6309675"/>
            <a:ext cx="11775831" cy="7059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0" name="Organigramme : Procédé 1279">
            <a:extLst>
              <a:ext uri="{FF2B5EF4-FFF2-40B4-BE49-F238E27FC236}">
                <a16:creationId xmlns:a16="http://schemas.microsoft.com/office/drawing/2014/main" id="{B50C8029-0836-A541-4841-2DA4B0FD1FEF}"/>
              </a:ext>
            </a:extLst>
          </p:cNvPr>
          <p:cNvSpPr/>
          <p:nvPr/>
        </p:nvSpPr>
        <p:spPr>
          <a:xfrm>
            <a:off x="187179" y="2467568"/>
            <a:ext cx="624080" cy="997210"/>
          </a:xfrm>
          <a:prstGeom prst="flowChartProcess">
            <a:avLst/>
          </a:prstGeom>
          <a:solidFill>
            <a:schemeClr val="bg2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>
                <a:solidFill>
                  <a:schemeClr val="tx1"/>
                </a:solidFill>
              </a:rPr>
              <a:t>Trieur optique</a:t>
            </a:r>
          </a:p>
        </p:txBody>
      </p:sp>
      <p:grpSp>
        <p:nvGrpSpPr>
          <p:cNvPr id="1488" name="Groupe 1487">
            <a:extLst>
              <a:ext uri="{FF2B5EF4-FFF2-40B4-BE49-F238E27FC236}">
                <a16:creationId xmlns:a16="http://schemas.microsoft.com/office/drawing/2014/main" id="{91EB5BE0-9628-DEB0-DD2C-3FCACD07A4D6}"/>
              </a:ext>
            </a:extLst>
          </p:cNvPr>
          <p:cNvGrpSpPr/>
          <p:nvPr/>
        </p:nvGrpSpPr>
        <p:grpSpPr>
          <a:xfrm>
            <a:off x="408767" y="183862"/>
            <a:ext cx="11374466" cy="2966885"/>
            <a:chOff x="172663" y="224874"/>
            <a:chExt cx="11840880" cy="4741886"/>
          </a:xfrm>
        </p:grpSpPr>
        <p:cxnSp>
          <p:nvCxnSpPr>
            <p:cNvPr id="1077" name="Connecteur : en angle 1076">
              <a:extLst>
                <a:ext uri="{FF2B5EF4-FFF2-40B4-BE49-F238E27FC236}">
                  <a16:creationId xmlns:a16="http://schemas.microsoft.com/office/drawing/2014/main" id="{C1E19A4A-436C-C12A-B9CA-375B9619F141}"/>
                </a:ext>
              </a:extLst>
            </p:cNvPr>
            <p:cNvCxnSpPr>
              <a:cxnSpLocks/>
              <a:stCxn id="1071" idx="2"/>
              <a:endCxn id="1089" idx="3"/>
            </p:cNvCxnSpPr>
            <p:nvPr/>
          </p:nvCxnSpPr>
          <p:spPr>
            <a:xfrm rot="16200000" flipH="1">
              <a:off x="9576269" y="2529960"/>
              <a:ext cx="3311523" cy="1562073"/>
            </a:xfrm>
            <a:prstGeom prst="bentConnector4">
              <a:avLst>
                <a:gd name="adj1" fmla="val 16475"/>
                <a:gd name="adj2" fmla="val 115234"/>
              </a:avLst>
            </a:prstGeom>
            <a:ln w="571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7" name="Connecteur : en angle 1246">
              <a:extLst>
                <a:ext uri="{FF2B5EF4-FFF2-40B4-BE49-F238E27FC236}">
                  <a16:creationId xmlns:a16="http://schemas.microsoft.com/office/drawing/2014/main" id="{95EC3A03-7B34-5D8B-EB9A-ACAF8C46CBE9}"/>
                </a:ext>
              </a:extLst>
            </p:cNvPr>
            <p:cNvCxnSpPr>
              <a:cxnSpLocks/>
              <a:endCxn id="1089" idx="3"/>
            </p:cNvCxnSpPr>
            <p:nvPr/>
          </p:nvCxnSpPr>
          <p:spPr>
            <a:xfrm rot="16200000" flipH="1">
              <a:off x="10045559" y="2999252"/>
              <a:ext cx="3465006" cy="470010"/>
            </a:xfrm>
            <a:prstGeom prst="bentConnector4">
              <a:avLst>
                <a:gd name="adj1" fmla="val 20543"/>
                <a:gd name="adj2" fmla="val 150632"/>
              </a:avLst>
            </a:prstGeom>
            <a:ln w="571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86" name="Groupe 1485">
              <a:extLst>
                <a:ext uri="{FF2B5EF4-FFF2-40B4-BE49-F238E27FC236}">
                  <a16:creationId xmlns:a16="http://schemas.microsoft.com/office/drawing/2014/main" id="{F4BA49BF-8634-C309-885D-79A6896949E6}"/>
                </a:ext>
              </a:extLst>
            </p:cNvPr>
            <p:cNvGrpSpPr/>
            <p:nvPr/>
          </p:nvGrpSpPr>
          <p:grpSpPr>
            <a:xfrm>
              <a:off x="172663" y="224874"/>
              <a:ext cx="11840880" cy="2448516"/>
              <a:chOff x="172663" y="224874"/>
              <a:chExt cx="11840880" cy="2448516"/>
            </a:xfrm>
          </p:grpSpPr>
          <p:cxnSp>
            <p:nvCxnSpPr>
              <p:cNvPr id="1068" name="Connecteur : en angle 1067">
                <a:extLst>
                  <a:ext uri="{FF2B5EF4-FFF2-40B4-BE49-F238E27FC236}">
                    <a16:creationId xmlns:a16="http://schemas.microsoft.com/office/drawing/2014/main" id="{68199D6A-80ED-7998-6C94-D3305CA1EC94}"/>
                  </a:ext>
                </a:extLst>
              </p:cNvPr>
              <p:cNvCxnSpPr>
                <a:cxnSpLocks/>
                <a:stCxn id="1062" idx="3"/>
                <a:endCxn id="1063" idx="0"/>
              </p:cNvCxnSpPr>
              <p:nvPr/>
            </p:nvCxnSpPr>
            <p:spPr>
              <a:xfrm>
                <a:off x="9392005" y="1971176"/>
                <a:ext cx="335012" cy="26498"/>
              </a:xfrm>
              <a:prstGeom prst="bentConnector4">
                <a:avLst>
                  <a:gd name="adj1" fmla="val 20175"/>
                  <a:gd name="adj2" fmla="val 1714084"/>
                </a:avLst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Rectangle : avec coins rognés en haut 3">
                <a:extLst>
                  <a:ext uri="{FF2B5EF4-FFF2-40B4-BE49-F238E27FC236}">
                    <a16:creationId xmlns:a16="http://schemas.microsoft.com/office/drawing/2014/main" id="{72D60A40-DCBB-E432-A2B9-16BCF01306B5}"/>
                  </a:ext>
                </a:extLst>
              </p:cNvPr>
              <p:cNvSpPr/>
              <p:nvPr/>
            </p:nvSpPr>
            <p:spPr>
              <a:xfrm rot="10800000">
                <a:off x="172663" y="268445"/>
                <a:ext cx="302261" cy="1644329"/>
              </a:xfrm>
              <a:prstGeom prst="snip2SameRect">
                <a:avLst/>
              </a:prstGeom>
              <a:solidFill>
                <a:schemeClr val="bg2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fr-FR" sz="1600" dirty="0">
                    <a:solidFill>
                      <a:schemeClr val="tx1"/>
                    </a:solidFill>
                  </a:rPr>
                  <a:t>Trémie 1</a:t>
                </a:r>
              </a:p>
            </p:txBody>
          </p:sp>
          <p:sp>
            <p:nvSpPr>
              <p:cNvPr id="7" name="Rectangle : avec coins rognés en haut 6">
                <a:hlinkClick r:id="rId2" action="ppaction://hlinksldjump"/>
                <a:extLst>
                  <a:ext uri="{FF2B5EF4-FFF2-40B4-BE49-F238E27FC236}">
                    <a16:creationId xmlns:a16="http://schemas.microsoft.com/office/drawing/2014/main" id="{0A44ABC1-7F62-350D-5573-344C68FD032F}"/>
                  </a:ext>
                </a:extLst>
              </p:cNvPr>
              <p:cNvSpPr/>
              <p:nvPr/>
            </p:nvSpPr>
            <p:spPr>
              <a:xfrm rot="10800000">
                <a:off x="977685" y="255946"/>
                <a:ext cx="302262" cy="1656824"/>
              </a:xfrm>
              <a:prstGeom prst="snip2SameRect">
                <a:avLst/>
              </a:prstGeom>
              <a:solidFill>
                <a:schemeClr val="bg2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r>
                  <a:rPr lang="fr-FR" sz="1600" dirty="0">
                    <a:solidFill>
                      <a:schemeClr val="tx1"/>
                    </a:solidFill>
                  </a:rPr>
                  <a:t>  Trémie            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 : avec coins rognés en haut 7">
                <a:extLst>
                  <a:ext uri="{FF2B5EF4-FFF2-40B4-BE49-F238E27FC236}">
                    <a16:creationId xmlns:a16="http://schemas.microsoft.com/office/drawing/2014/main" id="{27967EA9-6ADD-27AC-0FAE-973AC410F030}"/>
                  </a:ext>
                </a:extLst>
              </p:cNvPr>
              <p:cNvSpPr/>
              <p:nvPr/>
            </p:nvSpPr>
            <p:spPr>
              <a:xfrm rot="10800000">
                <a:off x="575174" y="268445"/>
                <a:ext cx="302262" cy="1644325"/>
              </a:xfrm>
              <a:prstGeom prst="snip2SameRect">
                <a:avLst/>
              </a:prstGeom>
              <a:solidFill>
                <a:schemeClr val="bg2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fr-FR" sz="1600" dirty="0">
                    <a:solidFill>
                      <a:schemeClr val="tx1"/>
                    </a:solidFill>
                  </a:rPr>
                  <a:t>Trémie 2</a:t>
                </a:r>
              </a:p>
            </p:txBody>
          </p:sp>
          <p:cxnSp>
            <p:nvCxnSpPr>
              <p:cNvPr id="11" name="Connecteur : en angle 10">
                <a:extLst>
                  <a:ext uri="{FF2B5EF4-FFF2-40B4-BE49-F238E27FC236}">
                    <a16:creationId xmlns:a16="http://schemas.microsoft.com/office/drawing/2014/main" id="{AC0230B7-DFF1-3BAD-6FE2-508289503EA6}"/>
                  </a:ext>
                </a:extLst>
              </p:cNvPr>
              <p:cNvCxnSpPr>
                <a:cxnSpLocks/>
                <a:stCxn id="4" idx="3"/>
                <a:endCxn id="19" idx="5"/>
              </p:cNvCxnSpPr>
              <p:nvPr/>
            </p:nvCxnSpPr>
            <p:spPr>
              <a:xfrm rot="16200000" flipH="1">
                <a:off x="820246" y="1416320"/>
                <a:ext cx="228354" cy="1221261"/>
              </a:xfrm>
              <a:prstGeom prst="bentConnector2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Connecteur : en angle 11">
                <a:extLst>
                  <a:ext uri="{FF2B5EF4-FFF2-40B4-BE49-F238E27FC236}">
                    <a16:creationId xmlns:a16="http://schemas.microsoft.com/office/drawing/2014/main" id="{ECD59A5B-DE3D-781B-0613-212D4D96CDDF}"/>
                  </a:ext>
                </a:extLst>
              </p:cNvPr>
              <p:cNvCxnSpPr>
                <a:cxnSpLocks/>
                <a:stCxn id="8" idx="3"/>
                <a:endCxn id="19" idx="5"/>
              </p:cNvCxnSpPr>
              <p:nvPr/>
            </p:nvCxnSpPr>
            <p:spPr>
              <a:xfrm rot="16200000" flipH="1">
                <a:off x="1021500" y="1617574"/>
                <a:ext cx="228358" cy="818749"/>
              </a:xfrm>
              <a:prstGeom prst="bentConnector2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Connecteur : en angle 15">
                <a:extLst>
                  <a:ext uri="{FF2B5EF4-FFF2-40B4-BE49-F238E27FC236}">
                    <a16:creationId xmlns:a16="http://schemas.microsoft.com/office/drawing/2014/main" id="{50262F47-4A20-5530-6580-96A7BDFF783E}"/>
                  </a:ext>
                </a:extLst>
              </p:cNvPr>
              <p:cNvCxnSpPr>
                <a:cxnSpLocks/>
                <a:stCxn id="7" idx="3"/>
                <a:endCxn id="19" idx="5"/>
              </p:cNvCxnSpPr>
              <p:nvPr/>
            </p:nvCxnSpPr>
            <p:spPr>
              <a:xfrm rot="16200000" flipH="1">
                <a:off x="1222756" y="1818830"/>
                <a:ext cx="228358" cy="416238"/>
              </a:xfrm>
              <a:prstGeom prst="bentConnector2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necteur : en angle 22">
                <a:extLst>
                  <a:ext uri="{FF2B5EF4-FFF2-40B4-BE49-F238E27FC236}">
                    <a16:creationId xmlns:a16="http://schemas.microsoft.com/office/drawing/2014/main" id="{1E90DAB8-C4D6-6BAE-C854-D366A1786781}"/>
                  </a:ext>
                </a:extLst>
              </p:cNvPr>
              <p:cNvCxnSpPr>
                <a:cxnSpLocks/>
                <a:stCxn id="19" idx="2"/>
                <a:endCxn id="22" idx="0"/>
              </p:cNvCxnSpPr>
              <p:nvPr/>
            </p:nvCxnSpPr>
            <p:spPr>
              <a:xfrm flipV="1">
                <a:off x="2213568" y="486291"/>
                <a:ext cx="823130" cy="1654837"/>
              </a:xfrm>
              <a:prstGeom prst="bentConnector4">
                <a:avLst>
                  <a:gd name="adj1" fmla="val 21003"/>
                  <a:gd name="adj2" fmla="val 122601"/>
                </a:avLst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Rectangle : avec coins rognés en haut 29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7DE86658-CA43-1883-DEC0-12E4AB05F73F}"/>
                  </a:ext>
                </a:extLst>
              </p:cNvPr>
              <p:cNvSpPr/>
              <p:nvPr/>
            </p:nvSpPr>
            <p:spPr>
              <a:xfrm>
                <a:off x="3888559" y="851237"/>
                <a:ext cx="912566" cy="655248"/>
              </a:xfrm>
              <a:prstGeom prst="snip2Same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600" dirty="0">
                    <a:solidFill>
                      <a:schemeClr val="tx1"/>
                    </a:solidFill>
                  </a:rPr>
                  <a:t>PEF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87" name="Groupe 1186">
                <a:extLst>
                  <a:ext uri="{FF2B5EF4-FFF2-40B4-BE49-F238E27FC236}">
                    <a16:creationId xmlns:a16="http://schemas.microsoft.com/office/drawing/2014/main" id="{E7723BA5-2796-EE85-02AB-82D181E88608}"/>
                  </a:ext>
                </a:extLst>
              </p:cNvPr>
              <p:cNvGrpSpPr/>
              <p:nvPr/>
            </p:nvGrpSpPr>
            <p:grpSpPr>
              <a:xfrm>
                <a:off x="1309281" y="1885161"/>
                <a:ext cx="1003801" cy="788229"/>
                <a:chOff x="1822612" y="1861369"/>
                <a:chExt cx="1003801" cy="788229"/>
              </a:xfrm>
            </p:grpSpPr>
            <p:sp>
              <p:nvSpPr>
                <p:cNvPr id="19" name="Parallélogramme 18">
                  <a:hlinkClick r:id="rId4" action="ppaction://hlinksldjump"/>
                  <a:extLst>
                    <a:ext uri="{FF2B5EF4-FFF2-40B4-BE49-F238E27FC236}">
                      <a16:creationId xmlns:a16="http://schemas.microsoft.com/office/drawing/2014/main" id="{3A001596-4A58-78E5-D26E-07A24546866C}"/>
                    </a:ext>
                  </a:extLst>
                </p:cNvPr>
                <p:cNvSpPr/>
                <p:nvPr/>
              </p:nvSpPr>
              <p:spPr>
                <a:xfrm>
                  <a:off x="1994393" y="1861369"/>
                  <a:ext cx="796498" cy="511934"/>
                </a:xfrm>
                <a:prstGeom prst="parallelogram">
                  <a:avLst/>
                </a:prstGeom>
                <a:blipFill>
                  <a:blip r:embed="rId5"/>
                  <a:tile tx="0" ty="0" sx="100000" sy="100000" flip="none" algn="tl"/>
                </a:blip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0" name="ZoneTexte 19">
                  <a:extLst>
                    <a:ext uri="{FF2B5EF4-FFF2-40B4-BE49-F238E27FC236}">
                      <a16:creationId xmlns:a16="http://schemas.microsoft.com/office/drawing/2014/main" id="{3A037291-EFC8-2A3A-54AC-5338D04E2445}"/>
                    </a:ext>
                  </a:extLst>
                </p:cNvPr>
                <p:cNvSpPr txBox="1"/>
                <p:nvPr/>
              </p:nvSpPr>
              <p:spPr>
                <a:xfrm>
                  <a:off x="1822612" y="2387988"/>
                  <a:ext cx="100380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fr-FR" sz="1100" dirty="0"/>
                    <a:t>Système de tri</a:t>
                  </a:r>
                </a:p>
              </p:txBody>
            </p:sp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67537510-350E-9288-6142-B87A10E6F94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160232" y="1947384"/>
                  <a:ext cx="509087" cy="38056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cxnSp>
            <p:nvCxnSpPr>
              <p:cNvPr id="1029" name="Connecteur : en angle 1028">
                <a:extLst>
                  <a:ext uri="{FF2B5EF4-FFF2-40B4-BE49-F238E27FC236}">
                    <a16:creationId xmlns:a16="http://schemas.microsoft.com/office/drawing/2014/main" id="{A3EDB147-7016-423A-25F1-51B00B6BEF2F}"/>
                  </a:ext>
                </a:extLst>
              </p:cNvPr>
              <p:cNvCxnSpPr>
                <a:cxnSpLocks/>
                <a:stCxn id="30" idx="0"/>
                <a:endCxn id="1028" idx="0"/>
              </p:cNvCxnSpPr>
              <p:nvPr/>
            </p:nvCxnSpPr>
            <p:spPr>
              <a:xfrm flipV="1">
                <a:off x="4801125" y="539732"/>
                <a:ext cx="1001357" cy="639131"/>
              </a:xfrm>
              <a:prstGeom prst="bentConnector4">
                <a:avLst>
                  <a:gd name="adj1" fmla="val 24939"/>
                  <a:gd name="adj2" fmla="val 157166"/>
                </a:avLst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Connecteur : en angle 1036">
                <a:extLst>
                  <a:ext uri="{FF2B5EF4-FFF2-40B4-BE49-F238E27FC236}">
                    <a16:creationId xmlns:a16="http://schemas.microsoft.com/office/drawing/2014/main" id="{B964C73F-49D3-1D27-690B-50107941666D}"/>
                  </a:ext>
                </a:extLst>
              </p:cNvPr>
              <p:cNvCxnSpPr>
                <a:cxnSpLocks/>
                <a:stCxn id="30" idx="0"/>
                <a:endCxn id="1031" idx="1"/>
              </p:cNvCxnSpPr>
              <p:nvPr/>
            </p:nvCxnSpPr>
            <p:spPr>
              <a:xfrm flipV="1">
                <a:off x="4801125" y="909968"/>
                <a:ext cx="863704" cy="268895"/>
              </a:xfrm>
              <a:prstGeom prst="bentConnector4">
                <a:avLst>
                  <a:gd name="adj1" fmla="val 28558"/>
                  <a:gd name="adj2" fmla="val 155810"/>
                </a:avLst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1" name="Groupe 1200">
                <a:extLst>
                  <a:ext uri="{FF2B5EF4-FFF2-40B4-BE49-F238E27FC236}">
                    <a16:creationId xmlns:a16="http://schemas.microsoft.com/office/drawing/2014/main" id="{DD0B4072-18EC-EBAC-B56B-F6FC6B3CB76A}"/>
                  </a:ext>
                </a:extLst>
              </p:cNvPr>
              <p:cNvGrpSpPr/>
              <p:nvPr/>
            </p:nvGrpSpPr>
            <p:grpSpPr>
              <a:xfrm>
                <a:off x="5135124" y="539732"/>
                <a:ext cx="1169257" cy="1812004"/>
                <a:chOff x="6918526" y="684228"/>
                <a:chExt cx="1169257" cy="1812004"/>
              </a:xfrm>
            </p:grpSpPr>
            <p:sp>
              <p:nvSpPr>
                <p:cNvPr id="1028" name="Organigramme : Connecteur page suivante 1027">
                  <a:extLst>
                    <a:ext uri="{FF2B5EF4-FFF2-40B4-BE49-F238E27FC236}">
                      <a16:creationId xmlns:a16="http://schemas.microsoft.com/office/drawing/2014/main" id="{32EFE55C-4B94-7C28-B6E3-62F83D65665E}"/>
                    </a:ext>
                  </a:extLst>
                </p:cNvPr>
                <p:cNvSpPr/>
                <p:nvPr/>
              </p:nvSpPr>
              <p:spPr>
                <a:xfrm>
                  <a:off x="7083982" y="684228"/>
                  <a:ext cx="1003801" cy="1441769"/>
                </a:xfrm>
                <a:prstGeom prst="flowChartOffpageConnector">
                  <a:avLst/>
                </a:prstGeom>
                <a:solidFill>
                  <a:schemeClr val="bg1"/>
                </a:solidFill>
                <a:ln w="28575">
                  <a:solidFill>
                    <a:srgbClr val="92D0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grpSp>
              <p:nvGrpSpPr>
                <p:cNvPr id="1030" name="Groupe 1029">
                  <a:extLst>
                    <a:ext uri="{FF2B5EF4-FFF2-40B4-BE49-F238E27FC236}">
                      <a16:creationId xmlns:a16="http://schemas.microsoft.com/office/drawing/2014/main" id="{30A6F3FD-3F4D-C894-3FFB-8DA2668A13DA}"/>
                    </a:ext>
                  </a:extLst>
                </p:cNvPr>
                <p:cNvGrpSpPr/>
                <p:nvPr/>
              </p:nvGrpSpPr>
              <p:grpSpPr>
                <a:xfrm>
                  <a:off x="6918526" y="1054464"/>
                  <a:ext cx="1031606" cy="1441768"/>
                  <a:chOff x="2990834" y="717897"/>
                  <a:chExt cx="1811321" cy="2388543"/>
                </a:xfrm>
              </p:grpSpPr>
              <p:sp>
                <p:nvSpPr>
                  <p:cNvPr id="1031" name="Flèche : pentagone 1030">
                    <a:hlinkClick r:id="rId8" action="ppaction://hlinksldjump" highlightClick="1"/>
                    <a:extLst>
                      <a:ext uri="{FF2B5EF4-FFF2-40B4-BE49-F238E27FC236}">
                        <a16:creationId xmlns:a16="http://schemas.microsoft.com/office/drawing/2014/main" id="{A6149002-AEA3-2FE6-1A20-2BC30EE1BFC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2726633" y="1030918"/>
                    <a:ext cx="2388543" cy="1762501"/>
                  </a:xfrm>
                  <a:prstGeom prst="homePlate">
                    <a:avLst>
                      <a:gd name="adj" fmla="val 29354"/>
                    </a:avLst>
                  </a:prstGeom>
                  <a:solidFill>
                    <a:schemeClr val="bg1"/>
                  </a:solidFill>
                  <a:ln w="28575">
                    <a:solidFill>
                      <a:srgbClr val="92D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dirty="0"/>
                  </a:p>
                </p:txBody>
              </p:sp>
              <p:sp>
                <p:nvSpPr>
                  <p:cNvPr id="1032" name="ZoneTexte 1031">
                    <a:extLst>
                      <a:ext uri="{FF2B5EF4-FFF2-40B4-BE49-F238E27FC236}">
                        <a16:creationId xmlns:a16="http://schemas.microsoft.com/office/drawing/2014/main" id="{28F97AB4-4C49-E760-AD60-537ED7068E0D}"/>
                      </a:ext>
                    </a:extLst>
                  </p:cNvPr>
                  <p:cNvSpPr txBox="1"/>
                  <p:nvPr/>
                </p:nvSpPr>
                <p:spPr>
                  <a:xfrm>
                    <a:off x="2990834" y="1235785"/>
                    <a:ext cx="1762502" cy="5608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fr-FR" sz="1600" dirty="0"/>
                      <a:t>Peleur</a:t>
                    </a:r>
                    <a:endParaRPr lang="fr-FR" dirty="0"/>
                  </a:p>
                </p:txBody>
              </p:sp>
            </p:grpSp>
          </p:grpSp>
          <p:sp>
            <p:nvSpPr>
              <p:cNvPr id="1050" name="Rectangle : avec coins rognés en diagonale 1049">
                <a:extLst>
                  <a:ext uri="{FF2B5EF4-FFF2-40B4-BE49-F238E27FC236}">
                    <a16:creationId xmlns:a16="http://schemas.microsoft.com/office/drawing/2014/main" id="{6D77561E-EFE7-F083-77E1-412A4FD56A92}"/>
                  </a:ext>
                </a:extLst>
              </p:cNvPr>
              <p:cNvSpPr/>
              <p:nvPr/>
            </p:nvSpPr>
            <p:spPr>
              <a:xfrm>
                <a:off x="6731368" y="777502"/>
                <a:ext cx="1818828" cy="805531"/>
              </a:xfrm>
              <a:prstGeom prst="snip2Diag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200" dirty="0">
                    <a:solidFill>
                      <a:schemeClr val="tx1"/>
                    </a:solidFill>
                  </a:rPr>
                  <a:t>Calibreur / tranchage des grosses pdt</a:t>
                </a:r>
              </a:p>
            </p:txBody>
          </p:sp>
          <p:sp>
            <p:nvSpPr>
              <p:cNvPr id="1062" name="Organigramme : Opération manuelle 1061">
                <a:extLst>
                  <a:ext uri="{FF2B5EF4-FFF2-40B4-BE49-F238E27FC236}">
                    <a16:creationId xmlns:a16="http://schemas.microsoft.com/office/drawing/2014/main" id="{D612C782-A6D6-5C66-DC8F-F93D3AA4F155}"/>
                  </a:ext>
                </a:extLst>
              </p:cNvPr>
              <p:cNvSpPr/>
              <p:nvPr/>
            </p:nvSpPr>
            <p:spPr>
              <a:xfrm>
                <a:off x="8394519" y="1720906"/>
                <a:ext cx="1108318" cy="500540"/>
              </a:xfrm>
              <a:prstGeom prst="flowChartManualOperation">
                <a:avLst/>
              </a:prstGeom>
              <a:solidFill>
                <a:srgbClr val="D7826B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900" dirty="0">
                    <a:solidFill>
                      <a:schemeClr val="tx1"/>
                    </a:solidFill>
                  </a:rPr>
                  <a:t>Tampon pdt</a:t>
                </a:r>
              </a:p>
            </p:txBody>
          </p:sp>
          <p:sp>
            <p:nvSpPr>
              <p:cNvPr id="1063" name="Organigramme : Données 1062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55267F31-6055-ACE7-C39C-4E87705E9E5A}"/>
                  </a:ext>
                </a:extLst>
              </p:cNvPr>
              <p:cNvSpPr/>
              <p:nvPr/>
            </p:nvSpPr>
            <p:spPr>
              <a:xfrm rot="10800000">
                <a:off x="9638013" y="255946"/>
                <a:ext cx="222510" cy="1741728"/>
              </a:xfrm>
              <a:prstGeom prst="flowChartInputOutput">
                <a:avLst/>
              </a:prstGeom>
              <a:solidFill>
                <a:srgbClr val="92D050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r>
                  <a:rPr lang="fr-FR" sz="1400" dirty="0">
                    <a:solidFill>
                      <a:schemeClr val="tx1"/>
                    </a:solidFill>
                  </a:rPr>
                  <a:t>Elévateur</a:t>
                </a:r>
                <a:endParaRPr lang="fr-FR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64" name="Connecteur : en angle 1063">
                <a:extLst>
                  <a:ext uri="{FF2B5EF4-FFF2-40B4-BE49-F238E27FC236}">
                    <a16:creationId xmlns:a16="http://schemas.microsoft.com/office/drawing/2014/main" id="{837544A3-9017-15A6-BADE-66C2B933643A}"/>
                  </a:ext>
                </a:extLst>
              </p:cNvPr>
              <p:cNvCxnSpPr>
                <a:cxnSpLocks/>
                <a:stCxn id="1050" idx="0"/>
                <a:endCxn id="1062" idx="0"/>
              </p:cNvCxnSpPr>
              <p:nvPr/>
            </p:nvCxnSpPr>
            <p:spPr>
              <a:xfrm>
                <a:off x="8550196" y="1180268"/>
                <a:ext cx="398482" cy="540638"/>
              </a:xfrm>
              <a:prstGeom prst="bentConnector2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1" name="Étiquette 1070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AC7D525A-A5EE-15FF-A60B-6331702207BC}"/>
                  </a:ext>
                </a:extLst>
              </p:cNvPr>
              <p:cNvSpPr/>
              <p:nvPr/>
            </p:nvSpPr>
            <p:spPr>
              <a:xfrm>
                <a:off x="9953647" y="539732"/>
                <a:ext cx="994693" cy="1115506"/>
              </a:xfrm>
              <a:prstGeom prst="plaque">
                <a:avLst>
                  <a:gd name="adj" fmla="val 28082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100" dirty="0">
                    <a:solidFill>
                      <a:schemeClr val="tx1"/>
                    </a:solidFill>
                  </a:rPr>
                  <a:t>Tête de découpe n°1</a:t>
                </a:r>
              </a:p>
            </p:txBody>
          </p:sp>
          <p:cxnSp>
            <p:nvCxnSpPr>
              <p:cNvPr id="1074" name="Connecteur : en angle 1073">
                <a:extLst>
                  <a:ext uri="{FF2B5EF4-FFF2-40B4-BE49-F238E27FC236}">
                    <a16:creationId xmlns:a16="http://schemas.microsoft.com/office/drawing/2014/main" id="{EE3A93F4-0F80-0A95-98A1-534D0AFEDF8A}"/>
                  </a:ext>
                </a:extLst>
              </p:cNvPr>
              <p:cNvCxnSpPr>
                <a:cxnSpLocks/>
                <a:stCxn id="1063" idx="3"/>
                <a:endCxn id="1071" idx="0"/>
              </p:cNvCxnSpPr>
              <p:nvPr/>
            </p:nvCxnSpPr>
            <p:spPr>
              <a:xfrm rot="16200000" flipH="1">
                <a:off x="9969363" y="58102"/>
                <a:ext cx="283786" cy="679476"/>
              </a:xfrm>
              <a:prstGeom prst="bentConnector3">
                <a:avLst>
                  <a:gd name="adj1" fmla="val -42916"/>
                </a:avLst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2" name="Connecteur droit avec flèche 1191">
                <a:extLst>
                  <a:ext uri="{FF2B5EF4-FFF2-40B4-BE49-F238E27FC236}">
                    <a16:creationId xmlns:a16="http://schemas.microsoft.com/office/drawing/2014/main" id="{8A0F3EC1-3E83-996F-9B8B-582E65180F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5969" y="1222575"/>
                <a:ext cx="522816" cy="0"/>
              </a:xfrm>
              <a:prstGeom prst="straightConnector1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Organigramme : Connecteur page suivante 21">
                <a:extLst>
                  <a:ext uri="{FF2B5EF4-FFF2-40B4-BE49-F238E27FC236}">
                    <a16:creationId xmlns:a16="http://schemas.microsoft.com/office/drawing/2014/main" id="{27CFD746-0640-B563-6AD6-A76303967793}"/>
                  </a:ext>
                </a:extLst>
              </p:cNvPr>
              <p:cNvSpPr/>
              <p:nvPr/>
            </p:nvSpPr>
            <p:spPr>
              <a:xfrm>
                <a:off x="2623323" y="486291"/>
                <a:ext cx="826749" cy="1477443"/>
              </a:xfrm>
              <a:prstGeom prst="flowChartOffpageConnector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600" dirty="0">
                    <a:solidFill>
                      <a:schemeClr val="tx1"/>
                    </a:solidFill>
                  </a:rPr>
                  <a:t>Laveur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40" name="Étiquette 1239">
                <a:extLst>
                  <a:ext uri="{FF2B5EF4-FFF2-40B4-BE49-F238E27FC236}">
                    <a16:creationId xmlns:a16="http://schemas.microsoft.com/office/drawing/2014/main" id="{B2EA825B-41F3-E251-79D5-3943E313C835}"/>
                  </a:ext>
                </a:extLst>
              </p:cNvPr>
              <p:cNvSpPr/>
              <p:nvPr/>
            </p:nvSpPr>
            <p:spPr>
              <a:xfrm>
                <a:off x="11018850" y="539732"/>
                <a:ext cx="994693" cy="1075922"/>
              </a:xfrm>
              <a:prstGeom prst="plaque">
                <a:avLst>
                  <a:gd name="adj" fmla="val 28082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100" dirty="0">
                    <a:solidFill>
                      <a:schemeClr val="tx1"/>
                    </a:solidFill>
                  </a:rPr>
                  <a:t>Tête de découpe n°2</a:t>
                </a:r>
              </a:p>
            </p:txBody>
          </p:sp>
          <p:cxnSp>
            <p:nvCxnSpPr>
              <p:cNvPr id="1241" name="Connecteur : en angle 1240">
                <a:extLst>
                  <a:ext uri="{FF2B5EF4-FFF2-40B4-BE49-F238E27FC236}">
                    <a16:creationId xmlns:a16="http://schemas.microsoft.com/office/drawing/2014/main" id="{AB3E5E03-F458-756F-1F73-E2906C67916B}"/>
                  </a:ext>
                </a:extLst>
              </p:cNvPr>
              <p:cNvCxnSpPr>
                <a:cxnSpLocks/>
                <a:stCxn id="1063" idx="3"/>
                <a:endCxn id="1240" idx="0"/>
              </p:cNvCxnSpPr>
              <p:nvPr/>
            </p:nvCxnSpPr>
            <p:spPr>
              <a:xfrm rot="16200000" flipH="1">
                <a:off x="10501964" y="-474499"/>
                <a:ext cx="283786" cy="1744678"/>
              </a:xfrm>
              <a:prstGeom prst="bentConnector3">
                <a:avLst>
                  <a:gd name="adj1" fmla="val -42916"/>
                </a:avLst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0" name="ZoneTexte 1449">
                <a:extLst>
                  <a:ext uri="{FF2B5EF4-FFF2-40B4-BE49-F238E27FC236}">
                    <a16:creationId xmlns:a16="http://schemas.microsoft.com/office/drawing/2014/main" id="{8155BF15-B3E7-54CE-C584-BF970012A2BC}"/>
                  </a:ext>
                </a:extLst>
              </p:cNvPr>
              <p:cNvSpPr txBox="1"/>
              <p:nvPr/>
            </p:nvSpPr>
            <p:spPr>
              <a:xfrm>
                <a:off x="5454941" y="1462273"/>
                <a:ext cx="4627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200" dirty="0">
                    <a:solidFill>
                      <a:srgbClr val="FF0000"/>
                    </a:solidFill>
                  </a:rPr>
                  <a:t>*</a:t>
                </a:r>
              </a:p>
            </p:txBody>
          </p:sp>
          <p:sp>
            <p:nvSpPr>
              <p:cNvPr id="1458" name="ZoneTexte 1457">
                <a:extLst>
                  <a:ext uri="{FF2B5EF4-FFF2-40B4-BE49-F238E27FC236}">
                    <a16:creationId xmlns:a16="http://schemas.microsoft.com/office/drawing/2014/main" id="{E14759DD-83BE-8846-2B4D-584B122254F9}"/>
                  </a:ext>
                </a:extLst>
              </p:cNvPr>
              <p:cNvSpPr txBox="1"/>
              <p:nvPr/>
            </p:nvSpPr>
            <p:spPr>
              <a:xfrm>
                <a:off x="934510" y="224874"/>
                <a:ext cx="4627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200" dirty="0">
                    <a:solidFill>
                      <a:srgbClr val="FF0000"/>
                    </a:solidFill>
                  </a:rPr>
                  <a:t>*</a:t>
                </a:r>
              </a:p>
            </p:txBody>
          </p:sp>
          <p:sp>
            <p:nvSpPr>
              <p:cNvPr id="1459" name="ZoneTexte 1458">
                <a:extLst>
                  <a:ext uri="{FF2B5EF4-FFF2-40B4-BE49-F238E27FC236}">
                    <a16:creationId xmlns:a16="http://schemas.microsoft.com/office/drawing/2014/main" id="{591E77BD-81B2-79D4-A3D7-0CC1031E1A11}"/>
                  </a:ext>
                </a:extLst>
              </p:cNvPr>
              <p:cNvSpPr txBox="1"/>
              <p:nvPr/>
            </p:nvSpPr>
            <p:spPr>
              <a:xfrm>
                <a:off x="1938762" y="1785150"/>
                <a:ext cx="4627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200" dirty="0">
                    <a:solidFill>
                      <a:srgbClr val="FF0000"/>
                    </a:solidFill>
                  </a:rPr>
                  <a:t>*</a:t>
                </a:r>
              </a:p>
            </p:txBody>
          </p:sp>
          <p:sp>
            <p:nvSpPr>
              <p:cNvPr id="1460" name="ZoneTexte 1459">
                <a:extLst>
                  <a:ext uri="{FF2B5EF4-FFF2-40B4-BE49-F238E27FC236}">
                    <a16:creationId xmlns:a16="http://schemas.microsoft.com/office/drawing/2014/main" id="{8BC261B5-DF02-D8A2-BA34-1E25FDD4F985}"/>
                  </a:ext>
                </a:extLst>
              </p:cNvPr>
              <p:cNvSpPr txBox="1"/>
              <p:nvPr/>
            </p:nvSpPr>
            <p:spPr>
              <a:xfrm>
                <a:off x="4410587" y="830817"/>
                <a:ext cx="4627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200" dirty="0">
                    <a:solidFill>
                      <a:srgbClr val="FF0000"/>
                    </a:solidFill>
                  </a:rPr>
                  <a:t>*</a:t>
                </a:r>
              </a:p>
            </p:txBody>
          </p:sp>
          <p:sp>
            <p:nvSpPr>
              <p:cNvPr id="1461" name="ZoneTexte 1460">
                <a:extLst>
                  <a:ext uri="{FF2B5EF4-FFF2-40B4-BE49-F238E27FC236}">
                    <a16:creationId xmlns:a16="http://schemas.microsoft.com/office/drawing/2014/main" id="{AF633880-FCD8-8D72-1742-8B21B60196C3}"/>
                  </a:ext>
                </a:extLst>
              </p:cNvPr>
              <p:cNvSpPr txBox="1"/>
              <p:nvPr/>
            </p:nvSpPr>
            <p:spPr>
              <a:xfrm>
                <a:off x="10477284" y="1030878"/>
                <a:ext cx="4627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200" dirty="0">
                    <a:solidFill>
                      <a:srgbClr val="FF0000"/>
                    </a:solidFill>
                  </a:rPr>
                  <a:t>*</a:t>
                </a:r>
              </a:p>
            </p:txBody>
          </p:sp>
          <p:sp>
            <p:nvSpPr>
              <p:cNvPr id="1469" name="ZoneTexte 1468">
                <a:extLst>
                  <a:ext uri="{FF2B5EF4-FFF2-40B4-BE49-F238E27FC236}">
                    <a16:creationId xmlns:a16="http://schemas.microsoft.com/office/drawing/2014/main" id="{698F50EB-5E76-5BEC-1649-6BEA5F6B1D37}"/>
                  </a:ext>
                </a:extLst>
              </p:cNvPr>
              <p:cNvSpPr txBox="1"/>
              <p:nvPr/>
            </p:nvSpPr>
            <p:spPr>
              <a:xfrm>
                <a:off x="9528717" y="1455505"/>
                <a:ext cx="4627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200" dirty="0">
                    <a:solidFill>
                      <a:srgbClr val="FF0000"/>
                    </a:solidFill>
                  </a:rPr>
                  <a:t>*</a:t>
                </a:r>
              </a:p>
            </p:txBody>
          </p:sp>
        </p:grpSp>
      </p:grpSp>
      <p:grpSp>
        <p:nvGrpSpPr>
          <p:cNvPr id="1555" name="Groupe 1554">
            <a:extLst>
              <a:ext uri="{FF2B5EF4-FFF2-40B4-BE49-F238E27FC236}">
                <a16:creationId xmlns:a16="http://schemas.microsoft.com/office/drawing/2014/main" id="{C1AC09EA-CD27-0BEE-79E1-952FCC29BC85}"/>
              </a:ext>
            </a:extLst>
          </p:cNvPr>
          <p:cNvGrpSpPr/>
          <p:nvPr/>
        </p:nvGrpSpPr>
        <p:grpSpPr>
          <a:xfrm>
            <a:off x="835885" y="2535583"/>
            <a:ext cx="10946891" cy="1101322"/>
            <a:chOff x="835885" y="2535583"/>
            <a:chExt cx="10946891" cy="1101322"/>
          </a:xfrm>
        </p:grpSpPr>
        <p:grpSp>
          <p:nvGrpSpPr>
            <p:cNvPr id="1516" name="Groupe 1515">
              <a:extLst>
                <a:ext uri="{FF2B5EF4-FFF2-40B4-BE49-F238E27FC236}">
                  <a16:creationId xmlns:a16="http://schemas.microsoft.com/office/drawing/2014/main" id="{9E824856-9D30-5255-1503-0E757AB698CF}"/>
                </a:ext>
              </a:extLst>
            </p:cNvPr>
            <p:cNvGrpSpPr/>
            <p:nvPr/>
          </p:nvGrpSpPr>
          <p:grpSpPr>
            <a:xfrm>
              <a:off x="835885" y="2535583"/>
              <a:ext cx="10946891" cy="1101322"/>
              <a:chOff x="850881" y="2659522"/>
              <a:chExt cx="10946891" cy="1349211"/>
            </a:xfrm>
          </p:grpSpPr>
          <p:pic>
            <p:nvPicPr>
              <p:cNvPr id="1089" name="Image 1088">
                <a:extLst>
                  <a:ext uri="{FF2B5EF4-FFF2-40B4-BE49-F238E27FC236}">
                    <a16:creationId xmlns:a16="http://schemas.microsoft.com/office/drawing/2014/main" id="{2F011D01-9E76-14F6-EE60-B021FBDCE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81828" y="3242932"/>
                <a:ext cx="415944" cy="340433"/>
              </a:xfrm>
              <a:prstGeom prst="rect">
                <a:avLst/>
              </a:prstGeom>
            </p:spPr>
          </p:pic>
          <p:grpSp>
            <p:nvGrpSpPr>
              <p:cNvPr id="1256" name="Groupe 1255">
                <a:extLst>
                  <a:ext uri="{FF2B5EF4-FFF2-40B4-BE49-F238E27FC236}">
                    <a16:creationId xmlns:a16="http://schemas.microsoft.com/office/drawing/2014/main" id="{BA546D7D-238D-D45C-2864-009DBA34EDFC}"/>
                  </a:ext>
                </a:extLst>
              </p:cNvPr>
              <p:cNvGrpSpPr/>
              <p:nvPr/>
            </p:nvGrpSpPr>
            <p:grpSpPr>
              <a:xfrm>
                <a:off x="7413772" y="2915027"/>
                <a:ext cx="3468551" cy="1093706"/>
                <a:chOff x="2376250" y="3375181"/>
                <a:chExt cx="3468551" cy="1093706"/>
              </a:xfrm>
            </p:grpSpPr>
            <p:sp>
              <p:nvSpPr>
                <p:cNvPr id="1104" name="Parallélogramme 1103">
                  <a:extLst>
                    <a:ext uri="{FF2B5EF4-FFF2-40B4-BE49-F238E27FC236}">
                      <a16:creationId xmlns:a16="http://schemas.microsoft.com/office/drawing/2014/main" id="{EF0A3838-731E-F5F6-55B8-861F07F8B5EA}"/>
                    </a:ext>
                  </a:extLst>
                </p:cNvPr>
                <p:cNvSpPr/>
                <p:nvPr/>
              </p:nvSpPr>
              <p:spPr>
                <a:xfrm>
                  <a:off x="2376250" y="3640992"/>
                  <a:ext cx="1703501" cy="827895"/>
                </a:xfrm>
                <a:prstGeom prst="parallelogram">
                  <a:avLst>
                    <a:gd name="adj" fmla="val 85784"/>
                  </a:avLst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03" name="Parallélogramme 1102">
                  <a:extLst>
                    <a:ext uri="{FF2B5EF4-FFF2-40B4-BE49-F238E27FC236}">
                      <a16:creationId xmlns:a16="http://schemas.microsoft.com/office/drawing/2014/main" id="{C8C2C83B-A150-8372-3CE9-8252F1EBF3B1}"/>
                    </a:ext>
                  </a:extLst>
                </p:cNvPr>
                <p:cNvSpPr/>
                <p:nvPr/>
              </p:nvSpPr>
              <p:spPr>
                <a:xfrm>
                  <a:off x="2923362" y="3521331"/>
                  <a:ext cx="2218369" cy="827895"/>
                </a:xfrm>
                <a:prstGeom prst="parallelogram">
                  <a:avLst>
                    <a:gd name="adj" fmla="val 85784"/>
                  </a:avLst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96" name="Cylindre 1095">
                  <a:extLst>
                    <a:ext uri="{FF2B5EF4-FFF2-40B4-BE49-F238E27FC236}">
                      <a16:creationId xmlns:a16="http://schemas.microsoft.com/office/drawing/2014/main" id="{C613F618-197B-7A62-D334-EAAF202A0D88}"/>
                    </a:ext>
                  </a:extLst>
                </p:cNvPr>
                <p:cNvSpPr/>
                <p:nvPr/>
              </p:nvSpPr>
              <p:spPr>
                <a:xfrm rot="5400000">
                  <a:off x="4760679" y="2946307"/>
                  <a:ext cx="655248" cy="1512996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097" name="Cylindre 1096">
                  <a:hlinkClick r:id="rId12" action="ppaction://hlinksldjump"/>
                  <a:extLst>
                    <a:ext uri="{FF2B5EF4-FFF2-40B4-BE49-F238E27FC236}">
                      <a16:creationId xmlns:a16="http://schemas.microsoft.com/office/drawing/2014/main" id="{03C0F3CB-2092-6150-DE50-02DAC4C34864}"/>
                    </a:ext>
                  </a:extLst>
                </p:cNvPr>
                <p:cNvSpPr/>
                <p:nvPr/>
              </p:nvSpPr>
              <p:spPr>
                <a:xfrm rot="5400000">
                  <a:off x="4515269" y="3203408"/>
                  <a:ext cx="655248" cy="1512996"/>
                </a:xfrm>
                <a:prstGeom prst="can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fr-FR" sz="1600" dirty="0">
                      <a:solidFill>
                        <a:schemeClr val="tx1"/>
                      </a:solidFill>
                    </a:rPr>
                    <a:t>Laveur</a:t>
                  </a:r>
                </a:p>
              </p:txBody>
            </p:sp>
            <p:grpSp>
              <p:nvGrpSpPr>
                <p:cNvPr id="1121" name="Groupe 1120">
                  <a:extLst>
                    <a:ext uri="{FF2B5EF4-FFF2-40B4-BE49-F238E27FC236}">
                      <a16:creationId xmlns:a16="http://schemas.microsoft.com/office/drawing/2014/main" id="{282A2664-85DE-BFFF-98A4-82B45450CDBB}"/>
                    </a:ext>
                  </a:extLst>
                </p:cNvPr>
                <p:cNvGrpSpPr/>
                <p:nvPr/>
              </p:nvGrpSpPr>
              <p:grpSpPr>
                <a:xfrm rot="401990">
                  <a:off x="3223985" y="3381734"/>
                  <a:ext cx="709204" cy="938846"/>
                  <a:chOff x="3640618" y="5056951"/>
                  <a:chExt cx="1411739" cy="1328731"/>
                </a:xfrm>
              </p:grpSpPr>
              <p:sp>
                <p:nvSpPr>
                  <p:cNvPr id="1105" name="Parallélogramme 1104">
                    <a:extLst>
                      <a:ext uri="{FF2B5EF4-FFF2-40B4-BE49-F238E27FC236}">
                        <a16:creationId xmlns:a16="http://schemas.microsoft.com/office/drawing/2014/main" id="{9DB23773-D348-C9B4-E8C2-8F2F10295C0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640618" y="5056951"/>
                    <a:ext cx="1338740" cy="1283516"/>
                  </a:xfrm>
                  <a:prstGeom prst="parallelogram">
                    <a:avLst>
                      <a:gd name="adj" fmla="val 91013"/>
                    </a:avLst>
                  </a:prstGeom>
                </p:spPr>
                <p:style>
                  <a:lnRef idx="1">
                    <a:schemeClr val="accent3"/>
                  </a:lnRef>
                  <a:fillRef idx="2">
                    <a:schemeClr val="accent3"/>
                  </a:fillRef>
                  <a:effectRef idx="1">
                    <a:schemeClr val="accent3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dirty="0"/>
                  </a:p>
                </p:txBody>
              </p:sp>
              <p:grpSp>
                <p:nvGrpSpPr>
                  <p:cNvPr id="1106" name="Groupe 1105">
                    <a:extLst>
                      <a:ext uri="{FF2B5EF4-FFF2-40B4-BE49-F238E27FC236}">
                        <a16:creationId xmlns:a16="http://schemas.microsoft.com/office/drawing/2014/main" id="{70986A9F-9628-5EFB-ADCE-121BC73010E7}"/>
                      </a:ext>
                    </a:extLst>
                  </p:cNvPr>
                  <p:cNvGrpSpPr/>
                  <p:nvPr/>
                </p:nvGrpSpPr>
                <p:grpSpPr>
                  <a:xfrm rot="21270658">
                    <a:off x="4046069" y="5928482"/>
                    <a:ext cx="324599" cy="457200"/>
                    <a:chOff x="7987018" y="1411447"/>
                    <a:chExt cx="324599" cy="457200"/>
                  </a:xfrm>
                </p:grpSpPr>
                <p:cxnSp>
                  <p:nvCxnSpPr>
                    <p:cNvPr id="1107" name="Connecteur droit 1106">
                      <a:extLst>
                        <a:ext uri="{FF2B5EF4-FFF2-40B4-BE49-F238E27FC236}">
                          <a16:creationId xmlns:a16="http://schemas.microsoft.com/office/drawing/2014/main" id="{0AF462FB-7863-794C-FF32-8A34974D34E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987018" y="1411447"/>
                      <a:ext cx="120242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08" name="Connecteur droit 1107">
                      <a:extLst>
                        <a:ext uri="{FF2B5EF4-FFF2-40B4-BE49-F238E27FC236}">
                          <a16:creationId xmlns:a16="http://schemas.microsoft.com/office/drawing/2014/main" id="{43C20755-4623-8617-9DFA-FEE52020BB4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11123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09" name="Connecteur droit 1108">
                      <a:extLst>
                        <a:ext uri="{FF2B5EF4-FFF2-40B4-BE49-F238E27FC236}">
                          <a16:creationId xmlns:a16="http://schemas.microsoft.com/office/drawing/2014/main" id="{DE67AD5B-F04C-2532-3018-89B15A8D38E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85529" cy="392186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0" name="Connecteur droit 1109">
                      <a:extLst>
                        <a:ext uri="{FF2B5EF4-FFF2-40B4-BE49-F238E27FC236}">
                          <a16:creationId xmlns:a16="http://schemas.microsoft.com/office/drawing/2014/main" id="{DAB87523-AA7E-D5B5-6F31-FBB10F61A8D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12224" y="1411447"/>
                      <a:ext cx="299393" cy="291518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111" name="Groupe 1110">
                    <a:extLst>
                      <a:ext uri="{FF2B5EF4-FFF2-40B4-BE49-F238E27FC236}">
                        <a16:creationId xmlns:a16="http://schemas.microsoft.com/office/drawing/2014/main" id="{1B267DC0-A84A-9346-A815-321A04BAD0EB}"/>
                      </a:ext>
                    </a:extLst>
                  </p:cNvPr>
                  <p:cNvGrpSpPr/>
                  <p:nvPr/>
                </p:nvGrpSpPr>
                <p:grpSpPr>
                  <a:xfrm>
                    <a:off x="4727758" y="5222282"/>
                    <a:ext cx="324599" cy="457200"/>
                    <a:chOff x="7987018" y="1411447"/>
                    <a:chExt cx="324599" cy="457200"/>
                  </a:xfrm>
                </p:grpSpPr>
                <p:cxnSp>
                  <p:nvCxnSpPr>
                    <p:cNvPr id="1112" name="Connecteur droit 1111">
                      <a:extLst>
                        <a:ext uri="{FF2B5EF4-FFF2-40B4-BE49-F238E27FC236}">
                          <a16:creationId xmlns:a16="http://schemas.microsoft.com/office/drawing/2014/main" id="{9F859EAD-0EF5-9976-B70D-B2E14DA53F4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987018" y="1411447"/>
                      <a:ext cx="120242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3" name="Connecteur droit 1112">
                      <a:extLst>
                        <a:ext uri="{FF2B5EF4-FFF2-40B4-BE49-F238E27FC236}">
                          <a16:creationId xmlns:a16="http://schemas.microsoft.com/office/drawing/2014/main" id="{17FF8408-81D6-62E0-6317-2D5EB939707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11123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4" name="Connecteur droit 1113">
                      <a:extLst>
                        <a:ext uri="{FF2B5EF4-FFF2-40B4-BE49-F238E27FC236}">
                          <a16:creationId xmlns:a16="http://schemas.microsoft.com/office/drawing/2014/main" id="{CEF58280-875A-248C-110C-C1851F93094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85529" cy="392186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5" name="Connecteur droit 1114">
                      <a:extLst>
                        <a:ext uri="{FF2B5EF4-FFF2-40B4-BE49-F238E27FC236}">
                          <a16:creationId xmlns:a16="http://schemas.microsoft.com/office/drawing/2014/main" id="{BE22FEF3-B2F6-9490-316A-B2A734E802C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12224" y="1411447"/>
                      <a:ext cx="299393" cy="291518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116" name="Groupe 1115">
                    <a:extLst>
                      <a:ext uri="{FF2B5EF4-FFF2-40B4-BE49-F238E27FC236}">
                        <a16:creationId xmlns:a16="http://schemas.microsoft.com/office/drawing/2014/main" id="{331DBD2F-52DC-FB2A-8F11-1C1ACEA8A525}"/>
                      </a:ext>
                    </a:extLst>
                  </p:cNvPr>
                  <p:cNvGrpSpPr/>
                  <p:nvPr/>
                </p:nvGrpSpPr>
                <p:grpSpPr>
                  <a:xfrm rot="21277069">
                    <a:off x="4391291" y="5565595"/>
                    <a:ext cx="324599" cy="457200"/>
                    <a:chOff x="7987018" y="1411447"/>
                    <a:chExt cx="324599" cy="457200"/>
                  </a:xfrm>
                </p:grpSpPr>
                <p:cxnSp>
                  <p:nvCxnSpPr>
                    <p:cNvPr id="1117" name="Connecteur droit 1116">
                      <a:extLst>
                        <a:ext uri="{FF2B5EF4-FFF2-40B4-BE49-F238E27FC236}">
                          <a16:creationId xmlns:a16="http://schemas.microsoft.com/office/drawing/2014/main" id="{2AB69733-8886-7103-7529-77E0E167643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987018" y="1411447"/>
                      <a:ext cx="120242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8" name="Connecteur droit 1117">
                      <a:extLst>
                        <a:ext uri="{FF2B5EF4-FFF2-40B4-BE49-F238E27FC236}">
                          <a16:creationId xmlns:a16="http://schemas.microsoft.com/office/drawing/2014/main" id="{10F676D8-9DCD-D9EC-5D27-DEE5E8877D5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11123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19" name="Connecteur droit 1118">
                      <a:extLst>
                        <a:ext uri="{FF2B5EF4-FFF2-40B4-BE49-F238E27FC236}">
                          <a16:creationId xmlns:a16="http://schemas.microsoft.com/office/drawing/2014/main" id="{E6940F22-E3B8-4CFC-17BB-D923E1DE0B0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85529" cy="392186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20" name="Connecteur droit 1119">
                      <a:extLst>
                        <a:ext uri="{FF2B5EF4-FFF2-40B4-BE49-F238E27FC236}">
                          <a16:creationId xmlns:a16="http://schemas.microsoft.com/office/drawing/2014/main" id="{A6E7A6ED-ABF2-8D76-27C8-2535548CF2C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12224" y="1411447"/>
                      <a:ext cx="299393" cy="291518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1122" name="Groupe 1121">
                  <a:extLst>
                    <a:ext uri="{FF2B5EF4-FFF2-40B4-BE49-F238E27FC236}">
                      <a16:creationId xmlns:a16="http://schemas.microsoft.com/office/drawing/2014/main" id="{BC1BA9A7-4EBE-6936-8045-AD4FD72B4701}"/>
                    </a:ext>
                  </a:extLst>
                </p:cNvPr>
                <p:cNvGrpSpPr/>
                <p:nvPr/>
              </p:nvGrpSpPr>
              <p:grpSpPr>
                <a:xfrm rot="401990">
                  <a:off x="2618049" y="3401569"/>
                  <a:ext cx="709204" cy="938846"/>
                  <a:chOff x="3640618" y="5056951"/>
                  <a:chExt cx="1411739" cy="1328731"/>
                </a:xfrm>
              </p:grpSpPr>
              <p:sp>
                <p:nvSpPr>
                  <p:cNvPr id="1123" name="Parallélogramme 1122">
                    <a:extLst>
                      <a:ext uri="{FF2B5EF4-FFF2-40B4-BE49-F238E27FC236}">
                        <a16:creationId xmlns:a16="http://schemas.microsoft.com/office/drawing/2014/main" id="{75944135-1419-20AC-9A50-E605FCD6F60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640618" y="5056951"/>
                    <a:ext cx="1338740" cy="1283516"/>
                  </a:xfrm>
                  <a:prstGeom prst="parallelogram">
                    <a:avLst>
                      <a:gd name="adj" fmla="val 91013"/>
                    </a:avLst>
                  </a:prstGeom>
                </p:spPr>
                <p:style>
                  <a:lnRef idx="1">
                    <a:schemeClr val="accent3"/>
                  </a:lnRef>
                  <a:fillRef idx="2">
                    <a:schemeClr val="accent3"/>
                  </a:fillRef>
                  <a:effectRef idx="1">
                    <a:schemeClr val="accent3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dirty="0"/>
                  </a:p>
                </p:txBody>
              </p:sp>
              <p:grpSp>
                <p:nvGrpSpPr>
                  <p:cNvPr id="1124" name="Groupe 1123">
                    <a:extLst>
                      <a:ext uri="{FF2B5EF4-FFF2-40B4-BE49-F238E27FC236}">
                        <a16:creationId xmlns:a16="http://schemas.microsoft.com/office/drawing/2014/main" id="{CDF2D289-73DD-C98B-42BC-257A9C824FA1}"/>
                      </a:ext>
                    </a:extLst>
                  </p:cNvPr>
                  <p:cNvGrpSpPr/>
                  <p:nvPr/>
                </p:nvGrpSpPr>
                <p:grpSpPr>
                  <a:xfrm rot="21270658">
                    <a:off x="4046069" y="5928482"/>
                    <a:ext cx="324599" cy="457200"/>
                    <a:chOff x="7987018" y="1411447"/>
                    <a:chExt cx="324599" cy="457200"/>
                  </a:xfrm>
                </p:grpSpPr>
                <p:cxnSp>
                  <p:nvCxnSpPr>
                    <p:cNvPr id="1135" name="Connecteur droit 1134">
                      <a:extLst>
                        <a:ext uri="{FF2B5EF4-FFF2-40B4-BE49-F238E27FC236}">
                          <a16:creationId xmlns:a16="http://schemas.microsoft.com/office/drawing/2014/main" id="{BE4764CB-F9F1-FB76-2B83-BD22987E395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987018" y="1411447"/>
                      <a:ext cx="120242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36" name="Connecteur droit 1135">
                      <a:extLst>
                        <a:ext uri="{FF2B5EF4-FFF2-40B4-BE49-F238E27FC236}">
                          <a16:creationId xmlns:a16="http://schemas.microsoft.com/office/drawing/2014/main" id="{9E07EA5B-C7A1-EAA4-9CE4-0972D680285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11123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37" name="Connecteur droit 1136">
                      <a:extLst>
                        <a:ext uri="{FF2B5EF4-FFF2-40B4-BE49-F238E27FC236}">
                          <a16:creationId xmlns:a16="http://schemas.microsoft.com/office/drawing/2014/main" id="{2C9432A7-BB1F-6E35-C2AE-CBFA929750F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85529" cy="392186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38" name="Connecteur droit 1137">
                      <a:extLst>
                        <a:ext uri="{FF2B5EF4-FFF2-40B4-BE49-F238E27FC236}">
                          <a16:creationId xmlns:a16="http://schemas.microsoft.com/office/drawing/2014/main" id="{DFBA6B1A-C7FA-6D2F-5DE8-3B6C585FED1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12224" y="1411447"/>
                      <a:ext cx="299393" cy="291518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125" name="Groupe 1124">
                    <a:extLst>
                      <a:ext uri="{FF2B5EF4-FFF2-40B4-BE49-F238E27FC236}">
                        <a16:creationId xmlns:a16="http://schemas.microsoft.com/office/drawing/2014/main" id="{D2252981-92F3-F16F-BB2C-5F4BD7CFB9D0}"/>
                      </a:ext>
                    </a:extLst>
                  </p:cNvPr>
                  <p:cNvGrpSpPr/>
                  <p:nvPr/>
                </p:nvGrpSpPr>
                <p:grpSpPr>
                  <a:xfrm>
                    <a:off x="4727758" y="5222282"/>
                    <a:ext cx="324599" cy="457200"/>
                    <a:chOff x="7987018" y="1411447"/>
                    <a:chExt cx="324599" cy="457200"/>
                  </a:xfrm>
                </p:grpSpPr>
                <p:cxnSp>
                  <p:nvCxnSpPr>
                    <p:cNvPr id="1131" name="Connecteur droit 1130">
                      <a:extLst>
                        <a:ext uri="{FF2B5EF4-FFF2-40B4-BE49-F238E27FC236}">
                          <a16:creationId xmlns:a16="http://schemas.microsoft.com/office/drawing/2014/main" id="{C14F21EA-8F6B-1C17-5DE5-79DE9DD4049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987018" y="1411447"/>
                      <a:ext cx="120242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32" name="Connecteur droit 1131">
                      <a:extLst>
                        <a:ext uri="{FF2B5EF4-FFF2-40B4-BE49-F238E27FC236}">
                          <a16:creationId xmlns:a16="http://schemas.microsoft.com/office/drawing/2014/main" id="{5229BB39-C583-41EF-C896-00085210E0F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11123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33" name="Connecteur droit 1132">
                      <a:extLst>
                        <a:ext uri="{FF2B5EF4-FFF2-40B4-BE49-F238E27FC236}">
                          <a16:creationId xmlns:a16="http://schemas.microsoft.com/office/drawing/2014/main" id="{1AA25F57-E3DC-9C5E-389A-DD8F44EBC8E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85529" cy="392186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34" name="Connecteur droit 1133">
                      <a:extLst>
                        <a:ext uri="{FF2B5EF4-FFF2-40B4-BE49-F238E27FC236}">
                          <a16:creationId xmlns:a16="http://schemas.microsoft.com/office/drawing/2014/main" id="{33F3D301-DE61-95F1-6117-7A03FBE78A8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12224" y="1411447"/>
                      <a:ext cx="299393" cy="291518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126" name="Groupe 1125">
                    <a:extLst>
                      <a:ext uri="{FF2B5EF4-FFF2-40B4-BE49-F238E27FC236}">
                        <a16:creationId xmlns:a16="http://schemas.microsoft.com/office/drawing/2014/main" id="{3C0703AD-E4D5-6141-EB9D-3884AB189F2D}"/>
                      </a:ext>
                    </a:extLst>
                  </p:cNvPr>
                  <p:cNvGrpSpPr/>
                  <p:nvPr/>
                </p:nvGrpSpPr>
                <p:grpSpPr>
                  <a:xfrm rot="21277069">
                    <a:off x="4391291" y="5565595"/>
                    <a:ext cx="324599" cy="457200"/>
                    <a:chOff x="7987018" y="1411447"/>
                    <a:chExt cx="324599" cy="457200"/>
                  </a:xfrm>
                </p:grpSpPr>
                <p:cxnSp>
                  <p:nvCxnSpPr>
                    <p:cNvPr id="1127" name="Connecteur droit 1126">
                      <a:extLst>
                        <a:ext uri="{FF2B5EF4-FFF2-40B4-BE49-F238E27FC236}">
                          <a16:creationId xmlns:a16="http://schemas.microsoft.com/office/drawing/2014/main" id="{6E001A34-6107-6772-9F3D-7A3ACA9FECB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7987018" y="1411447"/>
                      <a:ext cx="120242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28" name="Connecteur droit 1127">
                      <a:extLst>
                        <a:ext uri="{FF2B5EF4-FFF2-40B4-BE49-F238E27FC236}">
                          <a16:creationId xmlns:a16="http://schemas.microsoft.com/office/drawing/2014/main" id="{6D44EB7E-D93B-9554-9DE0-9D77D61E458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11123" cy="457200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29" name="Connecteur droit 1128">
                      <a:extLst>
                        <a:ext uri="{FF2B5EF4-FFF2-40B4-BE49-F238E27FC236}">
                          <a16:creationId xmlns:a16="http://schemas.microsoft.com/office/drawing/2014/main" id="{42EDE673-D4E6-F302-ACD8-DC6B449933D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699" y="1411447"/>
                      <a:ext cx="285529" cy="392186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30" name="Connecteur droit 1129">
                      <a:extLst>
                        <a:ext uri="{FF2B5EF4-FFF2-40B4-BE49-F238E27FC236}">
                          <a16:creationId xmlns:a16="http://schemas.microsoft.com/office/drawing/2014/main" id="{8268A5EF-DFD2-AB23-0FD3-5ABBB6B1141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12224" y="1411447"/>
                      <a:ext cx="299393" cy="291518"/>
                    </a:xfrm>
                    <a:prstGeom prst="line">
                      <a:avLst/>
                    </a:prstGeom>
                    <a:ln w="38100">
                      <a:solidFill>
                        <a:srgbClr val="00B0F0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sp>
            <p:nvSpPr>
              <p:cNvPr id="1139" name="Organigramme : Procédé 1138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999D4BF9-3B70-E3FE-161A-82E0578FE4B5}"/>
                  </a:ext>
                </a:extLst>
              </p:cNvPr>
              <p:cNvSpPr/>
              <p:nvPr/>
            </p:nvSpPr>
            <p:spPr>
              <a:xfrm>
                <a:off x="6227737" y="3035189"/>
                <a:ext cx="1034525" cy="713755"/>
              </a:xfrm>
              <a:prstGeom prst="flowChartProcess">
                <a:avLst/>
              </a:prstGeom>
              <a:solidFill>
                <a:schemeClr val="bg1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200" dirty="0">
                    <a:solidFill>
                      <a:schemeClr val="tx1"/>
                    </a:solidFill>
                  </a:rPr>
                  <a:t>Blancheur</a:t>
                </a:r>
                <a:endParaRPr lang="fr-FR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44" name="Connecteur droit avec flèche 1143">
                <a:extLst>
                  <a:ext uri="{FF2B5EF4-FFF2-40B4-BE49-F238E27FC236}">
                    <a16:creationId xmlns:a16="http://schemas.microsoft.com/office/drawing/2014/main" id="{CC46862D-C549-E244-6CE9-50DB75B9FC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310530" y="3502364"/>
                <a:ext cx="462719" cy="3470"/>
              </a:xfrm>
              <a:prstGeom prst="straightConnector1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79" name="Groupe 1278">
                <a:extLst>
                  <a:ext uri="{FF2B5EF4-FFF2-40B4-BE49-F238E27FC236}">
                    <a16:creationId xmlns:a16="http://schemas.microsoft.com/office/drawing/2014/main" id="{B9A776A7-FBFE-C93C-6EE3-6C4DE44611CB}"/>
                  </a:ext>
                </a:extLst>
              </p:cNvPr>
              <p:cNvGrpSpPr/>
              <p:nvPr/>
            </p:nvGrpSpPr>
            <p:grpSpPr>
              <a:xfrm>
                <a:off x="4473287" y="2842588"/>
                <a:ext cx="1351943" cy="766923"/>
                <a:chOff x="3854827" y="2824730"/>
                <a:chExt cx="1351943" cy="766923"/>
              </a:xfrm>
            </p:grpSpPr>
            <p:grpSp>
              <p:nvGrpSpPr>
                <p:cNvPr id="1263" name="Groupe 1262">
                  <a:extLst>
                    <a:ext uri="{FF2B5EF4-FFF2-40B4-BE49-F238E27FC236}">
                      <a16:creationId xmlns:a16="http://schemas.microsoft.com/office/drawing/2014/main" id="{519362EE-6EF4-D0DE-60F8-4E6B44E5DA68}"/>
                    </a:ext>
                  </a:extLst>
                </p:cNvPr>
                <p:cNvGrpSpPr/>
                <p:nvPr/>
              </p:nvGrpSpPr>
              <p:grpSpPr>
                <a:xfrm>
                  <a:off x="3854827" y="3184703"/>
                  <a:ext cx="1248892" cy="406950"/>
                  <a:chOff x="390709" y="4788197"/>
                  <a:chExt cx="1248892" cy="406950"/>
                </a:xfrm>
              </p:grpSpPr>
              <p:sp>
                <p:nvSpPr>
                  <p:cNvPr id="1145" name="Parallélogramme 1144">
                    <a:extLst>
                      <a:ext uri="{FF2B5EF4-FFF2-40B4-BE49-F238E27FC236}">
                        <a16:creationId xmlns:a16="http://schemas.microsoft.com/office/drawing/2014/main" id="{4872C544-5901-AB19-61EE-54DC09EF959A}"/>
                      </a:ext>
                    </a:extLst>
                  </p:cNvPr>
                  <p:cNvSpPr/>
                  <p:nvPr/>
                </p:nvSpPr>
                <p:spPr>
                  <a:xfrm>
                    <a:off x="390709" y="4788197"/>
                    <a:ext cx="1248892" cy="391846"/>
                  </a:xfrm>
                  <a:prstGeom prst="parallelogram">
                    <a:avLst/>
                  </a:prstGeom>
                  <a:blipFill>
                    <a:blip r:embed="rId14"/>
                    <a:tile tx="0" ty="0" sx="100000" sy="100000" flip="none" algn="tl"/>
                  </a:blip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161" name="ZoneTexte 1160">
                    <a:extLst>
                      <a:ext uri="{FF2B5EF4-FFF2-40B4-BE49-F238E27FC236}">
                        <a16:creationId xmlns:a16="http://schemas.microsoft.com/office/drawing/2014/main" id="{F70B79B6-459A-AB59-A7AF-3AE2A54E0E0A}"/>
                      </a:ext>
                    </a:extLst>
                  </p:cNvPr>
                  <p:cNvSpPr txBox="1"/>
                  <p:nvPr/>
                </p:nvSpPr>
                <p:spPr>
                  <a:xfrm>
                    <a:off x="438972" y="4933537"/>
                    <a:ext cx="1083951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fr-FR" sz="1050" dirty="0"/>
                      <a:t>Tapis </a:t>
                    </a:r>
                    <a:r>
                      <a:rPr lang="fr-FR" sz="1050" dirty="0" err="1"/>
                      <a:t>égoutteur</a:t>
                    </a:r>
                    <a:endParaRPr lang="fr-FR" sz="1050" dirty="0"/>
                  </a:p>
                </p:txBody>
              </p:sp>
            </p:grpSp>
            <p:grpSp>
              <p:nvGrpSpPr>
                <p:cNvPr id="1178" name="Groupe 1177">
                  <a:extLst>
                    <a:ext uri="{FF2B5EF4-FFF2-40B4-BE49-F238E27FC236}">
                      <a16:creationId xmlns:a16="http://schemas.microsoft.com/office/drawing/2014/main" id="{314ABF6E-EFBE-4B19-1511-D898C40E0A5F}"/>
                    </a:ext>
                  </a:extLst>
                </p:cNvPr>
                <p:cNvGrpSpPr/>
                <p:nvPr/>
              </p:nvGrpSpPr>
              <p:grpSpPr>
                <a:xfrm rot="16200000">
                  <a:off x="4488629" y="2596252"/>
                  <a:ext cx="489663" cy="946619"/>
                  <a:chOff x="1566655" y="4709172"/>
                  <a:chExt cx="852665" cy="315626"/>
                </a:xfrm>
              </p:grpSpPr>
              <p:cxnSp>
                <p:nvCxnSpPr>
                  <p:cNvPr id="1149" name="Connecteur droit 1148">
                    <a:extLst>
                      <a:ext uri="{FF2B5EF4-FFF2-40B4-BE49-F238E27FC236}">
                        <a16:creationId xmlns:a16="http://schemas.microsoft.com/office/drawing/2014/main" id="{BB44E834-37FF-B6E0-DA30-5AA619FA8C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566657" y="4709172"/>
                    <a:ext cx="371867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accent6"/>
                  </a:lnRef>
                  <a:fillRef idx="0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2" name="Connecteur droit 1161">
                    <a:extLst>
                      <a:ext uri="{FF2B5EF4-FFF2-40B4-BE49-F238E27FC236}">
                        <a16:creationId xmlns:a16="http://schemas.microsoft.com/office/drawing/2014/main" id="{9B04BA92-11EF-FC07-ECD1-0D6F137438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566656" y="4727765"/>
                    <a:ext cx="371867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accent6"/>
                  </a:lnRef>
                  <a:fillRef idx="0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3" name="Connecteur droit 1162">
                    <a:extLst>
                      <a:ext uri="{FF2B5EF4-FFF2-40B4-BE49-F238E27FC236}">
                        <a16:creationId xmlns:a16="http://schemas.microsoft.com/office/drawing/2014/main" id="{6DC2DEFE-A58A-E835-E343-F791EC00861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566655" y="4752049"/>
                    <a:ext cx="371867" cy="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accent6"/>
                  </a:lnRef>
                  <a:fillRef idx="0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160" name="Groupe 1159">
                    <a:extLst>
                      <a:ext uri="{FF2B5EF4-FFF2-40B4-BE49-F238E27FC236}">
                        <a16:creationId xmlns:a16="http://schemas.microsoft.com/office/drawing/2014/main" id="{B1361066-F33B-F5B5-F581-AAEC7BCD3EFF}"/>
                      </a:ext>
                    </a:extLst>
                  </p:cNvPr>
                  <p:cNvGrpSpPr/>
                  <p:nvPr/>
                </p:nvGrpSpPr>
                <p:grpSpPr>
                  <a:xfrm>
                    <a:off x="1938526" y="4709174"/>
                    <a:ext cx="480794" cy="315624"/>
                    <a:chOff x="2461419" y="4577638"/>
                    <a:chExt cx="592031" cy="362866"/>
                  </a:xfrm>
                </p:grpSpPr>
                <p:sp>
                  <p:nvSpPr>
                    <p:cNvPr id="1146" name="Organigramme : Stockage à accès séquentiel 1145">
                      <a:extLst>
                        <a:ext uri="{FF2B5EF4-FFF2-40B4-BE49-F238E27FC236}">
                          <a16:creationId xmlns:a16="http://schemas.microsoft.com/office/drawing/2014/main" id="{C949173B-1A5D-7896-3E56-719C4AEFDBBC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2461419" y="4577638"/>
                      <a:ext cx="529548" cy="362866"/>
                    </a:xfrm>
                    <a:prstGeom prst="flowChartMagneticTape">
                      <a:avLst/>
                    </a:prstGeom>
                    <a:solidFill>
                      <a:schemeClr val="bg1"/>
                    </a:solidFill>
                    <a:ln w="28575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 sz="1000" dirty="0"/>
                    </a:p>
                  </p:txBody>
                </p:sp>
                <p:sp>
                  <p:nvSpPr>
                    <p:cNvPr id="1159" name="ZoneTexte 1158">
                      <a:extLst>
                        <a:ext uri="{FF2B5EF4-FFF2-40B4-BE49-F238E27FC236}">
                          <a16:creationId xmlns:a16="http://schemas.microsoft.com/office/drawing/2014/main" id="{29E46F55-C8BE-98D4-2AAB-455630BB5A1E}"/>
                        </a:ext>
                      </a:extLst>
                    </p:cNvPr>
                    <p:cNvSpPr txBox="1"/>
                    <p:nvPr/>
                  </p:nvSpPr>
                  <p:spPr>
                    <a:xfrm rot="5400000">
                      <a:off x="2625769" y="4476071"/>
                      <a:ext cx="294416" cy="56094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FR" sz="1100" dirty="0"/>
                        <a:t>Soufflerie</a:t>
                      </a:r>
                    </a:p>
                  </p:txBody>
                </p:sp>
              </p:grpSp>
            </p:grpSp>
          </p:grpSp>
          <p:cxnSp>
            <p:nvCxnSpPr>
              <p:cNvPr id="1262" name="Connecteur droit avec flèche 1261">
                <a:extLst>
                  <a:ext uri="{FF2B5EF4-FFF2-40B4-BE49-F238E27FC236}">
                    <a16:creationId xmlns:a16="http://schemas.microsoft.com/office/drawing/2014/main" id="{6BAD5373-5B5C-676D-AFED-D22E974AA9B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737563" y="3507208"/>
                <a:ext cx="462719" cy="3470"/>
              </a:xfrm>
              <a:prstGeom prst="straightConnector1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77" name="Groupe 1276">
                <a:extLst>
                  <a:ext uri="{FF2B5EF4-FFF2-40B4-BE49-F238E27FC236}">
                    <a16:creationId xmlns:a16="http://schemas.microsoft.com/office/drawing/2014/main" id="{72C3332E-0BDA-2418-99FB-ABC9E5989122}"/>
                  </a:ext>
                </a:extLst>
              </p:cNvPr>
              <p:cNvGrpSpPr/>
              <p:nvPr/>
            </p:nvGrpSpPr>
            <p:grpSpPr>
              <a:xfrm>
                <a:off x="1330504" y="2659522"/>
                <a:ext cx="2581754" cy="1297892"/>
                <a:chOff x="1651325" y="4226061"/>
                <a:chExt cx="4515401" cy="1644080"/>
              </a:xfrm>
            </p:grpSpPr>
            <p:sp>
              <p:nvSpPr>
                <p:cNvPr id="1264" name="Organigramme : Procédé 1263">
                  <a:hlinkClick r:id="rId15" action="ppaction://hlinksldjump"/>
                  <a:extLst>
                    <a:ext uri="{FF2B5EF4-FFF2-40B4-BE49-F238E27FC236}">
                      <a16:creationId xmlns:a16="http://schemas.microsoft.com/office/drawing/2014/main" id="{DFF3AD16-FB9A-DE57-A892-6AED20F3C833}"/>
                    </a:ext>
                  </a:extLst>
                </p:cNvPr>
                <p:cNvSpPr/>
                <p:nvPr/>
              </p:nvSpPr>
              <p:spPr>
                <a:xfrm flipH="1">
                  <a:off x="2651470" y="4427396"/>
                  <a:ext cx="3515256" cy="1267279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265" name="Organigramme : Procédé 1264">
                  <a:extLst>
                    <a:ext uri="{FF2B5EF4-FFF2-40B4-BE49-F238E27FC236}">
                      <a16:creationId xmlns:a16="http://schemas.microsoft.com/office/drawing/2014/main" id="{7A5F1C81-19B0-3A43-2F92-33485485DAF0}"/>
                    </a:ext>
                  </a:extLst>
                </p:cNvPr>
                <p:cNvSpPr/>
                <p:nvPr/>
              </p:nvSpPr>
              <p:spPr>
                <a:xfrm flipH="1">
                  <a:off x="2651470" y="4435270"/>
                  <a:ext cx="3515256" cy="371758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>
                      <a:solidFill>
                        <a:schemeClr val="tx1"/>
                      </a:solidFill>
                    </a:rPr>
                    <a:t>Friteuse L2</a:t>
                  </a:r>
                </a:p>
              </p:txBody>
            </p:sp>
            <p:sp>
              <p:nvSpPr>
                <p:cNvPr id="1266" name="Organigramme : Procédé 1265">
                  <a:extLst>
                    <a:ext uri="{FF2B5EF4-FFF2-40B4-BE49-F238E27FC236}">
                      <a16:creationId xmlns:a16="http://schemas.microsoft.com/office/drawing/2014/main" id="{DE1873E8-9810-DB55-CF3F-C446FE26ABBC}"/>
                    </a:ext>
                  </a:extLst>
                </p:cNvPr>
                <p:cNvSpPr/>
                <p:nvPr/>
              </p:nvSpPr>
              <p:spPr>
                <a:xfrm flipH="1">
                  <a:off x="5385673" y="5388475"/>
                  <a:ext cx="183634" cy="167779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67" name="Organigramme : Procédé 1266">
                  <a:extLst>
                    <a:ext uri="{FF2B5EF4-FFF2-40B4-BE49-F238E27FC236}">
                      <a16:creationId xmlns:a16="http://schemas.microsoft.com/office/drawing/2014/main" id="{37BC7F66-82FD-BDE0-779C-02F4DEA7B351}"/>
                    </a:ext>
                  </a:extLst>
                </p:cNvPr>
                <p:cNvSpPr/>
                <p:nvPr/>
              </p:nvSpPr>
              <p:spPr>
                <a:xfrm flipH="1">
                  <a:off x="2831370" y="5388476"/>
                  <a:ext cx="183634" cy="167779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68" name="Organigramme : Procédé 1267">
                  <a:extLst>
                    <a:ext uri="{FF2B5EF4-FFF2-40B4-BE49-F238E27FC236}">
                      <a16:creationId xmlns:a16="http://schemas.microsoft.com/office/drawing/2014/main" id="{C7DCCC2C-FFA0-C97A-CD1D-10062C58172A}"/>
                    </a:ext>
                  </a:extLst>
                </p:cNvPr>
                <p:cNvSpPr/>
                <p:nvPr/>
              </p:nvSpPr>
              <p:spPr>
                <a:xfrm flipH="1">
                  <a:off x="4374425" y="5388476"/>
                  <a:ext cx="183634" cy="167779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69" name="Organigramme : Procédé 1268">
                  <a:extLst>
                    <a:ext uri="{FF2B5EF4-FFF2-40B4-BE49-F238E27FC236}">
                      <a16:creationId xmlns:a16="http://schemas.microsoft.com/office/drawing/2014/main" id="{A155CCF0-52E9-5956-1A6A-DDD275D63D32}"/>
                    </a:ext>
                  </a:extLst>
                </p:cNvPr>
                <p:cNvSpPr/>
                <p:nvPr/>
              </p:nvSpPr>
              <p:spPr>
                <a:xfrm flipH="1">
                  <a:off x="5609959" y="5694676"/>
                  <a:ext cx="183634" cy="167779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70" name="Organigramme : Procédé 1269">
                  <a:extLst>
                    <a:ext uri="{FF2B5EF4-FFF2-40B4-BE49-F238E27FC236}">
                      <a16:creationId xmlns:a16="http://schemas.microsoft.com/office/drawing/2014/main" id="{E7CF18D7-CD2D-5DA9-BD3B-FCE635BDCF91}"/>
                    </a:ext>
                  </a:extLst>
                </p:cNvPr>
                <p:cNvSpPr/>
                <p:nvPr/>
              </p:nvSpPr>
              <p:spPr>
                <a:xfrm flipH="1">
                  <a:off x="4778164" y="5702362"/>
                  <a:ext cx="183634" cy="167779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71" name="Organigramme : Procédé 1270">
                  <a:extLst>
                    <a:ext uri="{FF2B5EF4-FFF2-40B4-BE49-F238E27FC236}">
                      <a16:creationId xmlns:a16="http://schemas.microsoft.com/office/drawing/2014/main" id="{1E1ED7CE-585D-6041-ECDA-AB373D2ADA3C}"/>
                    </a:ext>
                  </a:extLst>
                </p:cNvPr>
                <p:cNvSpPr/>
                <p:nvPr/>
              </p:nvSpPr>
              <p:spPr>
                <a:xfrm flipH="1">
                  <a:off x="3127169" y="5702361"/>
                  <a:ext cx="183634" cy="167779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72" name="Organigramme : Procédé 1271">
                  <a:extLst>
                    <a:ext uri="{FF2B5EF4-FFF2-40B4-BE49-F238E27FC236}">
                      <a16:creationId xmlns:a16="http://schemas.microsoft.com/office/drawing/2014/main" id="{5A4FFF37-4D9B-1EC7-98EA-30051F361367}"/>
                    </a:ext>
                  </a:extLst>
                </p:cNvPr>
                <p:cNvSpPr/>
                <p:nvPr/>
              </p:nvSpPr>
              <p:spPr>
                <a:xfrm flipH="1">
                  <a:off x="3955640" y="5702361"/>
                  <a:ext cx="183634" cy="167779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73" name="Organigramme : Procédé 1272">
                  <a:extLst>
                    <a:ext uri="{FF2B5EF4-FFF2-40B4-BE49-F238E27FC236}">
                      <a16:creationId xmlns:a16="http://schemas.microsoft.com/office/drawing/2014/main" id="{8876459F-DF15-0643-DF24-D0DFA4FAD87E}"/>
                    </a:ext>
                  </a:extLst>
                </p:cNvPr>
                <p:cNvSpPr/>
                <p:nvPr/>
              </p:nvSpPr>
              <p:spPr>
                <a:xfrm flipH="1">
                  <a:off x="4137745" y="4226061"/>
                  <a:ext cx="542706" cy="201336"/>
                </a:xfrm>
                <a:prstGeom prst="flowChartProcess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sp>
              <p:nvSpPr>
                <p:cNvPr id="1274" name="Organigramme : Terminateur 1273">
                  <a:extLst>
                    <a:ext uri="{FF2B5EF4-FFF2-40B4-BE49-F238E27FC236}">
                      <a16:creationId xmlns:a16="http://schemas.microsoft.com/office/drawing/2014/main" id="{D6F81959-3604-9F9F-F4C8-C9FD195C7553}"/>
                    </a:ext>
                  </a:extLst>
                </p:cNvPr>
                <p:cNvSpPr/>
                <p:nvPr/>
              </p:nvSpPr>
              <p:spPr>
                <a:xfrm>
                  <a:off x="2927541" y="5050532"/>
                  <a:ext cx="1548866" cy="257573"/>
                </a:xfrm>
                <a:prstGeom prst="flowChartTerminator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100" dirty="0"/>
                    <a:t>TAPIS 2</a:t>
                  </a:r>
                </a:p>
              </p:txBody>
            </p:sp>
            <p:sp>
              <p:nvSpPr>
                <p:cNvPr id="1275" name="Organigramme : Terminateur 1274">
                  <a:extLst>
                    <a:ext uri="{FF2B5EF4-FFF2-40B4-BE49-F238E27FC236}">
                      <a16:creationId xmlns:a16="http://schemas.microsoft.com/office/drawing/2014/main" id="{90D453C2-F21B-78C6-0823-25757A0C329C}"/>
                    </a:ext>
                  </a:extLst>
                </p:cNvPr>
                <p:cNvSpPr/>
                <p:nvPr/>
              </p:nvSpPr>
              <p:spPr>
                <a:xfrm>
                  <a:off x="4547134" y="5061190"/>
                  <a:ext cx="1548865" cy="257573"/>
                </a:xfrm>
                <a:prstGeom prst="flowChartTerminator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100" dirty="0"/>
                    <a:t>TAPIS 1</a:t>
                  </a:r>
                </a:p>
              </p:txBody>
            </p:sp>
            <p:sp>
              <p:nvSpPr>
                <p:cNvPr id="1276" name="Organigramme : Terminateur 1275">
                  <a:extLst>
                    <a:ext uri="{FF2B5EF4-FFF2-40B4-BE49-F238E27FC236}">
                      <a16:creationId xmlns:a16="http://schemas.microsoft.com/office/drawing/2014/main" id="{8876C641-15C0-F36E-B654-73F09DB9D4C3}"/>
                    </a:ext>
                  </a:extLst>
                </p:cNvPr>
                <p:cNvSpPr/>
                <p:nvPr/>
              </p:nvSpPr>
              <p:spPr>
                <a:xfrm rot="1777777">
                  <a:off x="1651325" y="4802075"/>
                  <a:ext cx="1318149" cy="240731"/>
                </a:xfrm>
                <a:prstGeom prst="flowChartTerminator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6">
                    <a:shade val="15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100" dirty="0"/>
                    <a:t>TAPIS 3</a:t>
                  </a:r>
                </a:p>
              </p:txBody>
            </p:sp>
          </p:grpSp>
          <p:cxnSp>
            <p:nvCxnSpPr>
              <p:cNvPr id="1281" name="Connecteur droit avec flèche 1280">
                <a:extLst>
                  <a:ext uri="{FF2B5EF4-FFF2-40B4-BE49-F238E27FC236}">
                    <a16:creationId xmlns:a16="http://schemas.microsoft.com/office/drawing/2014/main" id="{B14644C6-2C9B-F183-D093-B38526D32D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50881" y="3115226"/>
                <a:ext cx="462719" cy="3470"/>
              </a:xfrm>
              <a:prstGeom prst="straightConnector1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2" name="Connecteur : en angle 1281">
                <a:extLst>
                  <a:ext uri="{FF2B5EF4-FFF2-40B4-BE49-F238E27FC236}">
                    <a16:creationId xmlns:a16="http://schemas.microsoft.com/office/drawing/2014/main" id="{65F4BDD7-1B22-07B4-3AA9-17BBB2B84CCD}"/>
                  </a:ext>
                </a:extLst>
              </p:cNvPr>
              <p:cNvCxnSpPr>
                <a:cxnSpLocks/>
                <a:stCxn id="1161" idx="1"/>
              </p:cNvCxnSpPr>
              <p:nvPr/>
            </p:nvCxnSpPr>
            <p:spPr>
              <a:xfrm rot="10800000">
                <a:off x="1902354" y="3118696"/>
                <a:ext cx="2619196" cy="360010"/>
              </a:xfrm>
              <a:prstGeom prst="bentConnector3">
                <a:avLst>
                  <a:gd name="adj1" fmla="val 17416"/>
                </a:avLst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7" name="ZoneTexte 1456">
                <a:extLst>
                  <a:ext uri="{FF2B5EF4-FFF2-40B4-BE49-F238E27FC236}">
                    <a16:creationId xmlns:a16="http://schemas.microsoft.com/office/drawing/2014/main" id="{8CBF4F01-AA55-1BBC-FA94-D8B10916B9A9}"/>
                  </a:ext>
                </a:extLst>
              </p:cNvPr>
              <p:cNvSpPr txBox="1"/>
              <p:nvPr/>
            </p:nvSpPr>
            <p:spPr>
              <a:xfrm>
                <a:off x="3355735" y="2688960"/>
                <a:ext cx="4627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200" dirty="0">
                    <a:solidFill>
                      <a:srgbClr val="FF0000"/>
                    </a:solidFill>
                  </a:rPr>
                  <a:t>*</a:t>
                </a:r>
              </a:p>
            </p:txBody>
          </p:sp>
          <p:sp>
            <p:nvSpPr>
              <p:cNvPr id="1462" name="ZoneTexte 1461">
                <a:extLst>
                  <a:ext uri="{FF2B5EF4-FFF2-40B4-BE49-F238E27FC236}">
                    <a16:creationId xmlns:a16="http://schemas.microsoft.com/office/drawing/2014/main" id="{2B5FE39C-D437-CAFE-D993-0C7C4B8A5B41}"/>
                  </a:ext>
                </a:extLst>
              </p:cNvPr>
              <p:cNvSpPr txBox="1"/>
              <p:nvPr/>
            </p:nvSpPr>
            <p:spPr>
              <a:xfrm>
                <a:off x="6948480" y="3122796"/>
                <a:ext cx="4627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200" dirty="0">
                    <a:solidFill>
                      <a:srgbClr val="FF0000"/>
                    </a:solidFill>
                  </a:rPr>
                  <a:t>*</a:t>
                </a:r>
              </a:p>
            </p:txBody>
          </p:sp>
        </p:grpSp>
        <p:sp>
          <p:nvSpPr>
            <p:cNvPr id="1470" name="ZoneTexte 1469">
              <a:extLst>
                <a:ext uri="{FF2B5EF4-FFF2-40B4-BE49-F238E27FC236}">
                  <a16:creationId xmlns:a16="http://schemas.microsoft.com/office/drawing/2014/main" id="{08B09E40-A182-BBBE-171C-E54469CE1B99}"/>
                </a:ext>
              </a:extLst>
            </p:cNvPr>
            <p:cNvSpPr txBox="1"/>
            <p:nvPr/>
          </p:nvSpPr>
          <p:spPr>
            <a:xfrm>
              <a:off x="10026878" y="3002130"/>
              <a:ext cx="4627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>
                  <a:solidFill>
                    <a:srgbClr val="FF0000"/>
                  </a:solidFill>
                </a:rPr>
                <a:t>*</a:t>
              </a:r>
            </a:p>
          </p:txBody>
        </p:sp>
      </p:grpSp>
      <p:grpSp>
        <p:nvGrpSpPr>
          <p:cNvPr id="1480" name="Groupe 1479">
            <a:extLst>
              <a:ext uri="{FF2B5EF4-FFF2-40B4-BE49-F238E27FC236}">
                <a16:creationId xmlns:a16="http://schemas.microsoft.com/office/drawing/2014/main" id="{57FC15E7-AE42-DFCC-0F7C-557C2A8410EB}"/>
              </a:ext>
            </a:extLst>
          </p:cNvPr>
          <p:cNvGrpSpPr/>
          <p:nvPr/>
        </p:nvGrpSpPr>
        <p:grpSpPr>
          <a:xfrm>
            <a:off x="187179" y="2758852"/>
            <a:ext cx="11470839" cy="3265312"/>
            <a:chOff x="-64632" y="1899317"/>
            <a:chExt cx="11794137" cy="4520266"/>
          </a:xfrm>
        </p:grpSpPr>
        <p:grpSp>
          <p:nvGrpSpPr>
            <p:cNvPr id="1477" name="Groupe 1476">
              <a:extLst>
                <a:ext uri="{FF2B5EF4-FFF2-40B4-BE49-F238E27FC236}">
                  <a16:creationId xmlns:a16="http://schemas.microsoft.com/office/drawing/2014/main" id="{2F6D4FF5-5798-189E-375D-E9245D777165}"/>
                </a:ext>
              </a:extLst>
            </p:cNvPr>
            <p:cNvGrpSpPr/>
            <p:nvPr/>
          </p:nvGrpSpPr>
          <p:grpSpPr>
            <a:xfrm>
              <a:off x="-64632" y="1899317"/>
              <a:ext cx="11794137" cy="4520266"/>
              <a:chOff x="-64632" y="1899317"/>
              <a:chExt cx="11794137" cy="4520266"/>
            </a:xfrm>
          </p:grpSpPr>
          <p:grpSp>
            <p:nvGrpSpPr>
              <p:cNvPr id="1474" name="Groupe 1473">
                <a:extLst>
                  <a:ext uri="{FF2B5EF4-FFF2-40B4-BE49-F238E27FC236}">
                    <a16:creationId xmlns:a16="http://schemas.microsoft.com/office/drawing/2014/main" id="{25FF2C0F-6FA5-1442-E10F-55420EC65E16}"/>
                  </a:ext>
                </a:extLst>
              </p:cNvPr>
              <p:cNvGrpSpPr/>
              <p:nvPr/>
            </p:nvGrpSpPr>
            <p:grpSpPr>
              <a:xfrm>
                <a:off x="-64632" y="1899317"/>
                <a:ext cx="11794137" cy="4520266"/>
                <a:chOff x="-73644" y="890630"/>
                <a:chExt cx="12092225" cy="5528955"/>
              </a:xfrm>
            </p:grpSpPr>
            <p:cxnSp>
              <p:nvCxnSpPr>
                <p:cNvPr id="1347" name="Connecteur : en angle 1346">
                  <a:extLst>
                    <a:ext uri="{FF2B5EF4-FFF2-40B4-BE49-F238E27FC236}">
                      <a16:creationId xmlns:a16="http://schemas.microsoft.com/office/drawing/2014/main" id="{6F9D6BE3-6112-3242-5400-C6A9F953870D}"/>
                    </a:ext>
                  </a:extLst>
                </p:cNvPr>
                <p:cNvCxnSpPr>
                  <a:cxnSpLocks/>
                  <a:stCxn id="1280" idx="1"/>
                  <a:endCxn id="1346" idx="3"/>
                </p:cNvCxnSpPr>
                <p:nvPr/>
              </p:nvCxnSpPr>
              <p:spPr>
                <a:xfrm rot="10800000" flipH="1" flipV="1">
                  <a:off x="-73644" y="890630"/>
                  <a:ext cx="2247985" cy="4755213"/>
                </a:xfrm>
                <a:prstGeom prst="bentConnector3">
                  <a:avLst>
                    <a:gd name="adj1" fmla="val -4020"/>
                  </a:avLst>
                </a:prstGeom>
                <a:ln w="57150">
                  <a:solidFill>
                    <a:schemeClr val="accent2">
                      <a:lumMod val="7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43" name="Organigramme : Données 1442">
                  <a:hlinkClick r:id="rId16" action="ppaction://hlinksldjump"/>
                  <a:extLst>
                    <a:ext uri="{FF2B5EF4-FFF2-40B4-BE49-F238E27FC236}">
                      <a16:creationId xmlns:a16="http://schemas.microsoft.com/office/drawing/2014/main" id="{A14661D8-256B-0F42-27AA-F06F6E70BE68}"/>
                    </a:ext>
                  </a:extLst>
                </p:cNvPr>
                <p:cNvSpPr/>
                <p:nvPr/>
              </p:nvSpPr>
              <p:spPr>
                <a:xfrm rot="10800000">
                  <a:off x="4314603" y="4588047"/>
                  <a:ext cx="277224" cy="1768300"/>
                </a:xfrm>
                <a:prstGeom prst="flowChartInputOutput">
                  <a:avLst/>
                </a:prstGeom>
                <a:solidFill>
                  <a:srgbClr val="92D050"/>
                </a:solidFill>
                <a:ln w="28575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fr-FR" sz="1400" dirty="0">
                      <a:solidFill>
                        <a:schemeClr val="tx1"/>
                      </a:solidFill>
                    </a:rPr>
                    <a:t>Elévateur</a:t>
                  </a:r>
                  <a:endParaRPr lang="fr-FR" sz="1600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473" name="Groupe 1472">
                  <a:extLst>
                    <a:ext uri="{FF2B5EF4-FFF2-40B4-BE49-F238E27FC236}">
                      <a16:creationId xmlns:a16="http://schemas.microsoft.com/office/drawing/2014/main" id="{9B5CFD4C-7B74-3A15-E65F-D973F01D51CF}"/>
                    </a:ext>
                  </a:extLst>
                </p:cNvPr>
                <p:cNvGrpSpPr/>
                <p:nvPr/>
              </p:nvGrpSpPr>
              <p:grpSpPr>
                <a:xfrm>
                  <a:off x="397362" y="4115836"/>
                  <a:ext cx="11621219" cy="2303749"/>
                  <a:chOff x="397362" y="4115836"/>
                  <a:chExt cx="11621219" cy="2303749"/>
                </a:xfrm>
              </p:grpSpPr>
              <p:grpSp>
                <p:nvGrpSpPr>
                  <p:cNvPr id="1345" name="Groupe 1344">
                    <a:extLst>
                      <a:ext uri="{FF2B5EF4-FFF2-40B4-BE49-F238E27FC236}">
                        <a16:creationId xmlns:a16="http://schemas.microsoft.com/office/drawing/2014/main" id="{84EDFF2B-810D-7B79-138F-52F8873D6903}"/>
                      </a:ext>
                    </a:extLst>
                  </p:cNvPr>
                  <p:cNvGrpSpPr/>
                  <p:nvPr/>
                </p:nvGrpSpPr>
                <p:grpSpPr>
                  <a:xfrm>
                    <a:off x="397362" y="4525775"/>
                    <a:ext cx="1462906" cy="1622223"/>
                    <a:chOff x="202970" y="4561559"/>
                    <a:chExt cx="1462906" cy="1622223"/>
                  </a:xfrm>
                </p:grpSpPr>
                <p:grpSp>
                  <p:nvGrpSpPr>
                    <p:cNvPr id="1344" name="Groupe 1343">
                      <a:extLst>
                        <a:ext uri="{FF2B5EF4-FFF2-40B4-BE49-F238E27FC236}">
                          <a16:creationId xmlns:a16="http://schemas.microsoft.com/office/drawing/2014/main" id="{4646AB42-30DC-A70B-EBDB-94006404FA9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45682" y="4561559"/>
                      <a:ext cx="1294165" cy="486808"/>
                      <a:chOff x="4072462" y="3908031"/>
                      <a:chExt cx="1570202" cy="803708"/>
                    </a:xfrm>
                  </p:grpSpPr>
                  <p:sp>
                    <p:nvSpPr>
                      <p:cNvPr id="1330" name="Organigramme : Entrée manuelle 1329">
                        <a:hlinkClick r:id="rId17" action="ppaction://hlinksldjump"/>
                        <a:extLst>
                          <a:ext uri="{FF2B5EF4-FFF2-40B4-BE49-F238E27FC236}">
                            <a16:creationId xmlns:a16="http://schemas.microsoft.com/office/drawing/2014/main" id="{2FEBFBD5-7A00-5272-DF37-1BA60C8AC0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72462" y="3908031"/>
                        <a:ext cx="1570202" cy="658777"/>
                      </a:xfrm>
                      <a:prstGeom prst="flowChartManualInput">
                        <a:avLst/>
                      </a:prstGeom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n w="28575"/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fr-FR" sz="1400" dirty="0">
                            <a:solidFill>
                              <a:schemeClr val="tx1"/>
                            </a:solidFill>
                          </a:rPr>
                          <a:t>PERTEN</a:t>
                        </a:r>
                      </a:p>
                    </p:txBody>
                  </p:sp>
                  <p:sp>
                    <p:nvSpPr>
                      <p:cNvPr id="1331" name="Organigramme : Opération manuelle 1330">
                        <a:extLst>
                          <a:ext uri="{FF2B5EF4-FFF2-40B4-BE49-F238E27FC236}">
                            <a16:creationId xmlns:a16="http://schemas.microsoft.com/office/drawing/2014/main" id="{1C087F5B-CF9F-3EA5-6806-0383FC67D1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36828" y="4561494"/>
                        <a:ext cx="1189165" cy="150245"/>
                      </a:xfrm>
                      <a:prstGeom prst="flowChartManualOperation">
                        <a:avLst/>
                      </a:prstGeom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n w="28575"/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</p:grpSp>
                <p:grpSp>
                  <p:nvGrpSpPr>
                    <p:cNvPr id="1343" name="Groupe 1342">
                      <a:extLst>
                        <a:ext uri="{FF2B5EF4-FFF2-40B4-BE49-F238E27FC236}">
                          <a16:creationId xmlns:a16="http://schemas.microsoft.com/office/drawing/2014/main" id="{DEE505E8-761E-0639-6065-67870148220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02970" y="5149190"/>
                      <a:ext cx="1462906" cy="1034592"/>
                      <a:chOff x="3758877" y="5407064"/>
                      <a:chExt cx="2084452" cy="1342361"/>
                    </a:xfrm>
                  </p:grpSpPr>
                  <p:grpSp>
                    <p:nvGrpSpPr>
                      <p:cNvPr id="1339" name="Groupe 1338">
                        <a:extLst>
                          <a:ext uri="{FF2B5EF4-FFF2-40B4-BE49-F238E27FC236}">
                            <a16:creationId xmlns:a16="http://schemas.microsoft.com/office/drawing/2014/main" id="{4627555C-FE2B-107B-477F-FDB4BAD7A7A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758877" y="5665644"/>
                        <a:ext cx="2084452" cy="1083781"/>
                        <a:chOff x="3758877" y="5665644"/>
                        <a:chExt cx="2084452" cy="1083781"/>
                      </a:xfrm>
                    </p:grpSpPr>
                    <p:sp>
                      <p:nvSpPr>
                        <p:cNvPr id="1290" name="Parallélogramme 1289">
                          <a:extLst>
                            <a:ext uri="{FF2B5EF4-FFF2-40B4-BE49-F238E27FC236}">
                              <a16:creationId xmlns:a16="http://schemas.microsoft.com/office/drawing/2014/main" id="{E965AC44-6ED5-0022-F9BD-E76E652BD20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16187" y="5709191"/>
                          <a:ext cx="1920633" cy="981512"/>
                        </a:xfrm>
                        <a:prstGeom prst="parallelogram">
                          <a:avLst/>
                        </a:prstGeom>
                        <a:solidFill>
                          <a:schemeClr val="bg2"/>
                        </a:solidFill>
                        <a:ln w="28575"/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fr-FR"/>
                        </a:p>
                      </p:txBody>
                    </p:sp>
                    <p:pic>
                      <p:nvPicPr>
                        <p:cNvPr id="1296" name="Image 1295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D50080A7-3BB4-A2BD-CB9B-56580A95D870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389625" y="6082320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297" name="Image 1296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63425F0E-3EF4-084D-DEA6-57237823963A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2076388">
                          <a:off x="5136534" y="6247068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299" name="Image 1298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B751CD8A-0D31-29E1-5284-56F99D2B9618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0969253" flipV="1">
                          <a:off x="5250875" y="6065834"/>
                          <a:ext cx="409716" cy="37440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05" name="Image 1304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DE2F91B1-5E42-C612-5706-B22B0B017A5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165450" y="6069366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08" name="Image 1307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641D312E-44A5-2935-584D-F6499B10957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0969253" flipV="1">
                          <a:off x="5026700" y="6052880"/>
                          <a:ext cx="409716" cy="37440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1" name="Image 1310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55F6EFFE-6789-9AFA-8588-682CA596D8D9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017786" y="6177371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4" name="Image 1313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8520EABC-4836-3943-D54C-8CF5A1C40103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151317" y="6408053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5" name="Image 1314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8315F399-194E-791A-24E1-3C8A52EC7A7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658582" y="6113415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6" name="Image 1315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F73D7832-1165-7075-3A3F-1F73B5DF8F2F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2076388">
                          <a:off x="4369402" y="6309268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7" name="Image 1316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0EE612CB-ED2B-81F8-94A3-DEB2F4E9619E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593524">
                          <a:off x="4576327" y="6370964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18" name="Image 1317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07268BAF-D1A5-E6C0-1DEE-724C300852D8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0969253" flipV="1">
                          <a:off x="4259984" y="6197375"/>
                          <a:ext cx="409716" cy="37440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1" name="Image 1320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6CB649F8-AEF5-A9B2-466B-CF0B7303E934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017787" y="6324269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grpSp>
                      <p:nvGrpSpPr>
                        <p:cNvPr id="1338" name="Groupe 1337">
                          <a:extLst>
                            <a:ext uri="{FF2B5EF4-FFF2-40B4-BE49-F238E27FC236}">
                              <a16:creationId xmlns:a16="http://schemas.microsoft.com/office/drawing/2014/main" id="{CE9A3E21-E306-D3DA-533C-C10F1851E37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838540" y="5665644"/>
                          <a:ext cx="2004789" cy="649436"/>
                          <a:chOff x="3838540" y="5665644"/>
                          <a:chExt cx="2004789" cy="649436"/>
                        </a:xfrm>
                      </p:grpSpPr>
                      <p:pic>
                        <p:nvPicPr>
                          <p:cNvPr id="1293" name="Image 1292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C1516F8F-00BC-E7F0-0D1F-00A697F7B8C1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220378" y="5715781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294" name="Image 1293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E91912C0-FC4F-2106-730D-73914C5939A8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flipH="1">
                            <a:off x="4062715" y="5972239"/>
                            <a:ext cx="521129" cy="27291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295" name="Image 1294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372F41B6-709A-B9B0-500C-A5FB3AC98693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5030421" y="5777483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298" name="Image 1297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C47F158E-D046-CD1F-956D-2BF4CBACB377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593524">
                            <a:off x="5425341" y="5678598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0" name="Image 1299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73AC3653-BB6A-D88F-A58A-8A9669F1C8FA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789365">
                            <a:off x="4744482" y="5942613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2" name="Image 1301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95EEE07E-C36F-9302-5289-CFD6DD12E4AA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072705" y="5878080"/>
                            <a:ext cx="417989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3" name="Image 1302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919C2CC3-E41E-58FB-F8D9-A99F12321753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flipH="1">
                            <a:off x="3838540" y="5959285"/>
                            <a:ext cx="521129" cy="27291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4" name="Image 1303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AA2F7B16-669E-6B8C-3769-172A2FC682AA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806246" y="5764529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6" name="Image 1305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B23D03A6-3FD2-DA3A-4FE8-BFC52E380261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2076388">
                            <a:off x="5307779" y="5868587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7" name="Image 1306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0A29010D-1709-6C1E-BE86-AB92CA177723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593524">
                            <a:off x="5201166" y="5665644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09" name="Image 1308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EDB96ACD-F4BD-A795-A1B3-A0A392A5BCB3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789365">
                            <a:off x="4520307" y="5929659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12" name="Image 1311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32B5B4FF-4A55-C52C-0030-E5183DEA46D8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489335" y="5746876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13" name="Image 1312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D4CA2CB9-9BB8-DC61-F444-AEEB9CB43CBE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flipH="1">
                            <a:off x="4331672" y="6003334"/>
                            <a:ext cx="521129" cy="27291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19" name="Image 1318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C0F8CCFE-1260-3A56-FF8C-441D04801095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 rot="1789365">
                            <a:off x="5013439" y="5973708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322" name="Image 1321" descr="Une image contenant sombre&#10;&#10;Description générée automatiquement">
                            <a:extLst>
                              <a:ext uri="{FF2B5EF4-FFF2-40B4-BE49-F238E27FC236}">
                                <a16:creationId xmlns:a16="http://schemas.microsoft.com/office/drawing/2014/main" id="{C80395E8-614F-5E9A-257C-342076033AC9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806" t="53554" r="22149" b="12580"/>
                          <a:stretch/>
                        </p:blipFill>
                        <p:spPr>
                          <a:xfrm>
                            <a:off x="4489336" y="5893774"/>
                            <a:ext cx="417988" cy="341372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pic>
                      <p:nvPicPr>
                        <p:cNvPr id="1323" name="Image 1322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7C85770A-3E71-74D4-0F1B-5376EB534C0A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flipH="1">
                          <a:off x="4331673" y="6150232"/>
                          <a:ext cx="521129" cy="272919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4" name="Image 1323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9F76CA24-0F54-362B-E845-6A284DB70619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933561" y="6229359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5" name="Image 1324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7AA170D8-3A75-6540-1034-5FBBD4C21B39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>
                          <a:off x="4730077" y="6312135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6" name="Image 1325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B95E6466-F46D-AAA7-CD16-47D8591C67D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2076388">
                          <a:off x="3758877" y="6394007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7" name="Image 1326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1B0A4CB3-1F3C-F688-35C6-57C723CF58CC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593524">
                          <a:off x="4005441" y="5686932"/>
                          <a:ext cx="417989" cy="341372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8" name="Image 1327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4E4D94E2-6D3F-0B38-DCED-950FFD5FD815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0969253" flipV="1">
                          <a:off x="3882457" y="6111160"/>
                          <a:ext cx="409716" cy="374408"/>
                        </a:xfrm>
                        <a:prstGeom prst="rect">
                          <a:avLst/>
                        </a:prstGeom>
                      </p:spPr>
                    </p:pic>
                    <p:pic>
                      <p:nvPicPr>
                        <p:cNvPr id="1329" name="Image 1328" descr="Une image contenant sombre&#10;&#10;Description générée automatiquement">
                          <a:extLst>
                            <a:ext uri="{FF2B5EF4-FFF2-40B4-BE49-F238E27FC236}">
                              <a16:creationId xmlns:a16="http://schemas.microsoft.com/office/drawing/2014/main" id="{A41C21D1-10AD-323C-F828-850461A3CE0B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19806" t="53554" r="22149" b="12580"/>
                        <a:stretch/>
                      </p:blipFill>
                      <p:spPr>
                        <a:xfrm rot="1789365">
                          <a:off x="4871060" y="6049035"/>
                          <a:ext cx="417988" cy="341372"/>
                        </a:xfrm>
                        <a:prstGeom prst="rect">
                          <a:avLst/>
                        </a:prstGeom>
                      </p:spPr>
                    </p:pic>
                  </p:grpSp>
                  <p:sp>
                    <p:nvSpPr>
                      <p:cNvPr id="1333" name="Flèche : double flèche verticale 1332">
                        <a:extLst>
                          <a:ext uri="{FF2B5EF4-FFF2-40B4-BE49-F238E27FC236}">
                            <a16:creationId xmlns:a16="http://schemas.microsoft.com/office/drawing/2014/main" id="{532962AC-11CB-6BAB-5F6B-1C3A25C1AA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420872" y="5428038"/>
                        <a:ext cx="114256" cy="544391"/>
                      </a:xfrm>
                      <a:prstGeom prst="upDownArrow">
                        <a:avLst/>
                      </a:prstGeom>
                      <a:solidFill>
                        <a:srgbClr val="FF0000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  <p:sp>
                    <p:nvSpPr>
                      <p:cNvPr id="1340" name="Flèche : double flèche verticale 1339">
                        <a:extLst>
                          <a:ext uri="{FF2B5EF4-FFF2-40B4-BE49-F238E27FC236}">
                            <a16:creationId xmlns:a16="http://schemas.microsoft.com/office/drawing/2014/main" id="{E3F0E802-2446-C52F-4848-61F3558107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644148" y="5417047"/>
                        <a:ext cx="114256" cy="544391"/>
                      </a:xfrm>
                      <a:prstGeom prst="upDownArrow">
                        <a:avLst/>
                      </a:prstGeom>
                      <a:solidFill>
                        <a:srgbClr val="FF0000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  <p:sp>
                    <p:nvSpPr>
                      <p:cNvPr id="1341" name="Flèche : double flèche verticale 1340">
                        <a:extLst>
                          <a:ext uri="{FF2B5EF4-FFF2-40B4-BE49-F238E27FC236}">
                            <a16:creationId xmlns:a16="http://schemas.microsoft.com/office/drawing/2014/main" id="{D1045FEA-9C69-44F4-2191-CA69BA34B4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889364" y="5407064"/>
                        <a:ext cx="114256" cy="544391"/>
                      </a:xfrm>
                      <a:prstGeom prst="upDownArrow">
                        <a:avLst/>
                      </a:prstGeom>
                      <a:solidFill>
                        <a:srgbClr val="FF0000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  <p:sp>
                    <p:nvSpPr>
                      <p:cNvPr id="1342" name="Flèche : double flèche verticale 1341">
                        <a:extLst>
                          <a:ext uri="{FF2B5EF4-FFF2-40B4-BE49-F238E27FC236}">
                            <a16:creationId xmlns:a16="http://schemas.microsoft.com/office/drawing/2014/main" id="{31DAB0A1-4FF0-D1A7-A885-A3AD508015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42347" y="5416825"/>
                        <a:ext cx="114256" cy="544391"/>
                      </a:xfrm>
                      <a:prstGeom prst="upDownArrow">
                        <a:avLst/>
                      </a:prstGeom>
                      <a:solidFill>
                        <a:srgbClr val="FF0000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fr-FR"/>
                      </a:p>
                    </p:txBody>
                  </p:sp>
                </p:grpSp>
              </p:grpSp>
              <p:sp>
                <p:nvSpPr>
                  <p:cNvPr id="1346" name="Cylindre 1345">
                    <a:hlinkClick r:id="rId19" action="ppaction://hlinksldjump"/>
                    <a:extLst>
                      <a:ext uri="{FF2B5EF4-FFF2-40B4-BE49-F238E27FC236}">
                        <a16:creationId xmlns:a16="http://schemas.microsoft.com/office/drawing/2014/main" id="{7D81E3AC-50CC-5332-E3AD-B11A0D566A77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2746539" y="4688806"/>
                    <a:ext cx="769678" cy="1914072"/>
                  </a:xfrm>
                  <a:prstGeom prst="can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vert270" rtlCol="0" anchor="ctr"/>
                  <a:lstStyle/>
                  <a:p>
                    <a:pPr algn="ctr"/>
                    <a:r>
                      <a:rPr lang="fr-FR" sz="1400" dirty="0">
                        <a:solidFill>
                          <a:schemeClr val="tx1"/>
                        </a:solidFill>
                      </a:rPr>
                      <a:t>Salière</a:t>
                    </a:r>
                  </a:p>
                </p:txBody>
              </p:sp>
              <p:sp>
                <p:nvSpPr>
                  <p:cNvPr id="1353" name="Organigramme : Procédé 1352">
                    <a:hlinkClick r:id="rId20" action="ppaction://hlinksldjump"/>
                    <a:extLst>
                      <a:ext uri="{FF2B5EF4-FFF2-40B4-BE49-F238E27FC236}">
                        <a16:creationId xmlns:a16="http://schemas.microsoft.com/office/drawing/2014/main" id="{46D7BB11-296F-A07A-8343-06CCED2A3592}"/>
                      </a:ext>
                    </a:extLst>
                  </p:cNvPr>
                  <p:cNvSpPr/>
                  <p:nvPr/>
                </p:nvSpPr>
                <p:spPr>
                  <a:xfrm>
                    <a:off x="4907330" y="4375321"/>
                    <a:ext cx="1564865" cy="630436"/>
                  </a:xfrm>
                  <a:prstGeom prst="flowChartProcess">
                    <a:avLst/>
                  </a:prstGeom>
                  <a:solidFill>
                    <a:srgbClr val="D7826B"/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fr-FR" sz="1200" dirty="0">
                        <a:solidFill>
                          <a:schemeClr val="tx1"/>
                        </a:solidFill>
                      </a:rPr>
                      <a:t>Accu chips (tampon)</a:t>
                    </a:r>
                  </a:p>
                </p:txBody>
              </p:sp>
              <p:grpSp>
                <p:nvGrpSpPr>
                  <p:cNvPr id="1365" name="Groupe 1364">
                    <a:extLst>
                      <a:ext uri="{FF2B5EF4-FFF2-40B4-BE49-F238E27FC236}">
                        <a16:creationId xmlns:a16="http://schemas.microsoft.com/office/drawing/2014/main" id="{3029762B-D07C-233D-E960-21941262C5B8}"/>
                      </a:ext>
                    </a:extLst>
                  </p:cNvPr>
                  <p:cNvGrpSpPr/>
                  <p:nvPr/>
                </p:nvGrpSpPr>
                <p:grpSpPr>
                  <a:xfrm>
                    <a:off x="9304911" y="4716873"/>
                    <a:ext cx="1111224" cy="1322563"/>
                    <a:chOff x="9707982" y="4323025"/>
                    <a:chExt cx="1317072" cy="1669328"/>
                  </a:xfrm>
                  <a:solidFill>
                    <a:schemeClr val="accent4">
                      <a:lumMod val="20000"/>
                      <a:lumOff val="80000"/>
                    </a:schemeClr>
                  </a:solidFill>
                </p:grpSpPr>
                <p:sp>
                  <p:nvSpPr>
                    <p:cNvPr id="1355" name="Organigramme : Opération manuelle 1354">
                      <a:hlinkClick r:id="rId21" action="ppaction://hlinksldjump"/>
                      <a:extLst>
                        <a:ext uri="{FF2B5EF4-FFF2-40B4-BE49-F238E27FC236}">
                          <a16:creationId xmlns:a16="http://schemas.microsoft.com/office/drawing/2014/main" id="{E81BA98D-ED2E-4ADB-D268-92B62A0AB9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07982" y="4323025"/>
                      <a:ext cx="1317072" cy="1268138"/>
                    </a:xfrm>
                    <a:prstGeom prst="flowChartManualOperation">
                      <a:avLst/>
                    </a:prstGeom>
                    <a:grpFill/>
                    <a:ln w="28575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vert="vert270" rtlCol="0" anchor="ctr"/>
                    <a:lstStyle/>
                    <a:p>
                      <a:pPr algn="ctr"/>
                      <a:endParaRPr lang="fr-FR" sz="14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56" name="Étiquette 1355">
                      <a:extLst>
                        <a:ext uri="{FF2B5EF4-FFF2-40B4-BE49-F238E27FC236}">
                          <a16:creationId xmlns:a16="http://schemas.microsoft.com/office/drawing/2014/main" id="{36932899-E0CD-9ECB-D5A0-2378A1F159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115570" y="5600667"/>
                      <a:ext cx="562062" cy="391686"/>
                    </a:xfrm>
                    <a:prstGeom prst="plaque">
                      <a:avLst/>
                    </a:prstGeom>
                    <a:grpFill/>
                    <a:ln w="28575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357" name="Image 1356">
                    <a:extLst>
                      <a:ext uri="{FF2B5EF4-FFF2-40B4-BE49-F238E27FC236}">
                        <a16:creationId xmlns:a16="http://schemas.microsoft.com/office/drawing/2014/main" id="{A3ABD639-12B2-1FB1-DA94-73E2C91EBAE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2"/>
                  <a:stretch>
                    <a:fillRect/>
                  </a:stretch>
                </p:blipFill>
                <p:spPr>
                  <a:xfrm>
                    <a:off x="10795515" y="4519740"/>
                    <a:ext cx="1223066" cy="1624904"/>
                  </a:xfrm>
                  <a:prstGeom prst="rect">
                    <a:avLst/>
                  </a:prstGeom>
                </p:spPr>
              </p:pic>
              <p:cxnSp>
                <p:nvCxnSpPr>
                  <p:cNvPr id="1358" name="Connecteur : en angle 1357">
                    <a:extLst>
                      <a:ext uri="{FF2B5EF4-FFF2-40B4-BE49-F238E27FC236}">
                        <a16:creationId xmlns:a16="http://schemas.microsoft.com/office/drawing/2014/main" id="{9CFF7D4B-5BCF-B8C6-CB37-B5D7E822D941}"/>
                      </a:ext>
                    </a:extLst>
                  </p:cNvPr>
                  <p:cNvCxnSpPr>
                    <a:cxnSpLocks/>
                    <a:stCxn id="1356" idx="2"/>
                    <a:endCxn id="1357" idx="1"/>
                  </p:cNvCxnSpPr>
                  <p:nvPr/>
                </p:nvCxnSpPr>
                <p:spPr>
                  <a:xfrm rot="5400000" flipH="1" flipV="1">
                    <a:off x="9987088" y="5231010"/>
                    <a:ext cx="707244" cy="909610"/>
                  </a:xfrm>
                  <a:prstGeom prst="bentConnector4">
                    <a:avLst>
                      <a:gd name="adj1" fmla="val -49107"/>
                      <a:gd name="adj2" fmla="val 63033"/>
                    </a:avLst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73" name="Connecteur : en angle 1372">
                    <a:extLst>
                      <a:ext uri="{FF2B5EF4-FFF2-40B4-BE49-F238E27FC236}">
                        <a16:creationId xmlns:a16="http://schemas.microsoft.com/office/drawing/2014/main" id="{D1CEF942-7A94-0DCC-C38D-7EBEA552E3B8}"/>
                      </a:ext>
                    </a:extLst>
                  </p:cNvPr>
                  <p:cNvCxnSpPr>
                    <a:cxnSpLocks/>
                    <a:stCxn id="1346" idx="4"/>
                    <a:endCxn id="1443" idx="0"/>
                  </p:cNvCxnSpPr>
                  <p:nvPr/>
                </p:nvCxnSpPr>
                <p:spPr>
                  <a:xfrm rot="16200000" flipH="1">
                    <a:off x="3615602" y="5546457"/>
                    <a:ext cx="325665" cy="1294114"/>
                  </a:xfrm>
                  <a:prstGeom prst="bentConnector3">
                    <a:avLst>
                      <a:gd name="adj1" fmla="val 207599"/>
                    </a:avLst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82" name="Connecteur : en angle 1381">
                    <a:extLst>
                      <a:ext uri="{FF2B5EF4-FFF2-40B4-BE49-F238E27FC236}">
                        <a16:creationId xmlns:a16="http://schemas.microsoft.com/office/drawing/2014/main" id="{43A6863A-E19B-0F56-19E5-CD25F2CE0AC7}"/>
                      </a:ext>
                    </a:extLst>
                  </p:cNvPr>
                  <p:cNvCxnSpPr>
                    <a:cxnSpLocks/>
                    <a:stCxn id="1443" idx="3"/>
                    <a:endCxn id="1353" idx="1"/>
                  </p:cNvCxnSpPr>
                  <p:nvPr/>
                </p:nvCxnSpPr>
                <p:spPr>
                  <a:xfrm rot="16200000" flipH="1">
                    <a:off x="4642887" y="4426098"/>
                    <a:ext cx="102493" cy="426392"/>
                  </a:xfrm>
                  <a:prstGeom prst="bentConnector4">
                    <a:avLst>
                      <a:gd name="adj1" fmla="val -310619"/>
                      <a:gd name="adj2" fmla="val 44164"/>
                    </a:avLst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87" name="Connecteur : en angle 1386">
                    <a:extLst>
                      <a:ext uri="{FF2B5EF4-FFF2-40B4-BE49-F238E27FC236}">
                        <a16:creationId xmlns:a16="http://schemas.microsoft.com/office/drawing/2014/main" id="{737FB03F-9F4B-2BC3-13FB-6D724EDF23BA}"/>
                      </a:ext>
                    </a:extLst>
                  </p:cNvPr>
                  <p:cNvCxnSpPr>
                    <a:cxnSpLocks/>
                    <a:stCxn id="1353" idx="3"/>
                    <a:endCxn id="1447" idx="0"/>
                  </p:cNvCxnSpPr>
                  <p:nvPr/>
                </p:nvCxnSpPr>
                <p:spPr>
                  <a:xfrm>
                    <a:off x="6472195" y="4690540"/>
                    <a:ext cx="503886" cy="1289322"/>
                  </a:xfrm>
                  <a:prstGeom prst="bentConnector4">
                    <a:avLst>
                      <a:gd name="adj1" fmla="val 37599"/>
                      <a:gd name="adj2" fmla="val 126937"/>
                    </a:avLst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7" name="Connecteur : en angle 1396">
                    <a:extLst>
                      <a:ext uri="{FF2B5EF4-FFF2-40B4-BE49-F238E27FC236}">
                        <a16:creationId xmlns:a16="http://schemas.microsoft.com/office/drawing/2014/main" id="{76E0AD7A-E3DC-47F4-7E16-6181E60DC428}"/>
                      </a:ext>
                    </a:extLst>
                  </p:cNvPr>
                  <p:cNvCxnSpPr>
                    <a:cxnSpLocks/>
                    <a:stCxn id="1447" idx="4"/>
                    <a:endCxn id="1403" idx="2"/>
                  </p:cNvCxnSpPr>
                  <p:nvPr/>
                </p:nvCxnSpPr>
                <p:spPr>
                  <a:xfrm rot="5400000" flipH="1" flipV="1">
                    <a:off x="7348748" y="3994578"/>
                    <a:ext cx="64580" cy="747429"/>
                  </a:xfrm>
                  <a:prstGeom prst="bentConnector2">
                    <a:avLst/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03" name="Organigramme : Données 1402">
                    <a:extLst>
                      <a:ext uri="{FF2B5EF4-FFF2-40B4-BE49-F238E27FC236}">
                        <a16:creationId xmlns:a16="http://schemas.microsoft.com/office/drawing/2014/main" id="{3FA18068-3707-8581-CEC0-53B4273E409D}"/>
                      </a:ext>
                    </a:extLst>
                  </p:cNvPr>
                  <p:cNvSpPr/>
                  <p:nvPr/>
                </p:nvSpPr>
                <p:spPr>
                  <a:xfrm>
                    <a:off x="7598266" y="4115836"/>
                    <a:ext cx="1564866" cy="440330"/>
                  </a:xfrm>
                  <a:prstGeom prst="flowChartInputOutput">
                    <a:avLst/>
                  </a:prstGeom>
                  <a:solidFill>
                    <a:schemeClr val="bg1">
                      <a:lumMod val="75000"/>
                    </a:schemeClr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 sz="14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1426" name="Connecteur : en angle 1425">
                    <a:extLst>
                      <a:ext uri="{FF2B5EF4-FFF2-40B4-BE49-F238E27FC236}">
                        <a16:creationId xmlns:a16="http://schemas.microsoft.com/office/drawing/2014/main" id="{9AB71883-05CB-DBA0-6A1E-6F824006A181}"/>
                      </a:ext>
                    </a:extLst>
                  </p:cNvPr>
                  <p:cNvCxnSpPr>
                    <a:cxnSpLocks/>
                    <a:stCxn id="1403" idx="5"/>
                    <a:endCxn id="1355" idx="0"/>
                  </p:cNvCxnSpPr>
                  <p:nvPr/>
                </p:nvCxnSpPr>
                <p:spPr>
                  <a:xfrm>
                    <a:off x="9006645" y="4336001"/>
                    <a:ext cx="853878" cy="380872"/>
                  </a:xfrm>
                  <a:prstGeom prst="bentConnector2">
                    <a:avLst/>
                  </a:prstGeom>
                  <a:ln w="57150">
                    <a:solidFill>
                      <a:schemeClr val="accent2">
                        <a:lumMod val="75000"/>
                      </a:schemeClr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47" name="Organigramme : Données 1446">
                    <a:extLst>
                      <a:ext uri="{FF2B5EF4-FFF2-40B4-BE49-F238E27FC236}">
                        <a16:creationId xmlns:a16="http://schemas.microsoft.com/office/drawing/2014/main" id="{A2BA9146-7FD9-B46F-219A-72049BFE21E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6851108" y="4400581"/>
                    <a:ext cx="312432" cy="1579281"/>
                  </a:xfrm>
                  <a:prstGeom prst="flowChartInputOutput">
                    <a:avLst/>
                  </a:prstGeom>
                  <a:solidFill>
                    <a:srgbClr val="92D050"/>
                  </a:solidFill>
                  <a:ln w="28575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vert270" rtlCol="0" anchor="ctr"/>
                  <a:lstStyle/>
                  <a:p>
                    <a:pPr algn="ctr"/>
                    <a:r>
                      <a:rPr lang="fr-FR" sz="1400" dirty="0">
                        <a:solidFill>
                          <a:schemeClr val="tx1"/>
                        </a:solidFill>
                      </a:rPr>
                      <a:t>Elévateur</a:t>
                    </a:r>
                    <a:endParaRPr lang="fr-FR" sz="16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63" name="ZoneTexte 1462">
                    <a:extLst>
                      <a:ext uri="{FF2B5EF4-FFF2-40B4-BE49-F238E27FC236}">
                        <a16:creationId xmlns:a16="http://schemas.microsoft.com/office/drawing/2014/main" id="{CA7356BC-3E14-D41C-E1BB-F097FA7DE9CD}"/>
                      </a:ext>
                    </a:extLst>
                  </p:cNvPr>
                  <p:cNvSpPr txBox="1"/>
                  <p:nvPr/>
                </p:nvSpPr>
                <p:spPr>
                  <a:xfrm>
                    <a:off x="1403648" y="4369278"/>
                    <a:ext cx="462719" cy="5847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  <p:sp>
                <p:nvSpPr>
                  <p:cNvPr id="1464" name="ZoneTexte 1463">
                    <a:extLst>
                      <a:ext uri="{FF2B5EF4-FFF2-40B4-BE49-F238E27FC236}">
                        <a16:creationId xmlns:a16="http://schemas.microsoft.com/office/drawing/2014/main" id="{6C5827E9-46AF-730B-8445-C13E7AB32F27}"/>
                      </a:ext>
                    </a:extLst>
                  </p:cNvPr>
                  <p:cNvSpPr txBox="1"/>
                  <p:nvPr/>
                </p:nvSpPr>
                <p:spPr>
                  <a:xfrm>
                    <a:off x="3271717" y="5282026"/>
                    <a:ext cx="462719" cy="5847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  <p:sp>
                <p:nvSpPr>
                  <p:cNvPr id="1465" name="ZoneTexte 1464">
                    <a:extLst>
                      <a:ext uri="{FF2B5EF4-FFF2-40B4-BE49-F238E27FC236}">
                        <a16:creationId xmlns:a16="http://schemas.microsoft.com/office/drawing/2014/main" id="{1AFA7695-AD15-D790-486B-CC3B28FE9DF3}"/>
                      </a:ext>
                    </a:extLst>
                  </p:cNvPr>
                  <p:cNvSpPr txBox="1"/>
                  <p:nvPr/>
                </p:nvSpPr>
                <p:spPr>
                  <a:xfrm>
                    <a:off x="6150017" y="4177216"/>
                    <a:ext cx="462719" cy="5847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  <p:sp>
                <p:nvSpPr>
                  <p:cNvPr id="1466" name="ZoneTexte 1465">
                    <a:extLst>
                      <a:ext uri="{FF2B5EF4-FFF2-40B4-BE49-F238E27FC236}">
                        <a16:creationId xmlns:a16="http://schemas.microsoft.com/office/drawing/2014/main" id="{F4BEFC86-3371-FE8E-694F-E685F7E0959B}"/>
                      </a:ext>
                    </a:extLst>
                  </p:cNvPr>
                  <p:cNvSpPr txBox="1"/>
                  <p:nvPr/>
                </p:nvSpPr>
                <p:spPr>
                  <a:xfrm>
                    <a:off x="9665511" y="5005757"/>
                    <a:ext cx="462719" cy="5847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  <p:sp>
                <p:nvSpPr>
                  <p:cNvPr id="1471" name="ZoneTexte 1470">
                    <a:extLst>
                      <a:ext uri="{FF2B5EF4-FFF2-40B4-BE49-F238E27FC236}">
                        <a16:creationId xmlns:a16="http://schemas.microsoft.com/office/drawing/2014/main" id="{F740033B-09AB-F0B0-CF98-4B2EEE3E86DE}"/>
                      </a:ext>
                    </a:extLst>
                  </p:cNvPr>
                  <p:cNvSpPr txBox="1"/>
                  <p:nvPr/>
                </p:nvSpPr>
                <p:spPr>
                  <a:xfrm>
                    <a:off x="4189296" y="5834810"/>
                    <a:ext cx="462719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FR" sz="3200" dirty="0">
                        <a:solidFill>
                          <a:srgbClr val="FF0000"/>
                        </a:solidFill>
                      </a:rPr>
                      <a:t>*</a:t>
                    </a:r>
                  </a:p>
                </p:txBody>
              </p:sp>
            </p:grpSp>
          </p:grpSp>
          <p:sp>
            <p:nvSpPr>
              <p:cNvPr id="1476" name="ZoneTexte 1475">
                <a:extLst>
                  <a:ext uri="{FF2B5EF4-FFF2-40B4-BE49-F238E27FC236}">
                    <a16:creationId xmlns:a16="http://schemas.microsoft.com/office/drawing/2014/main" id="{1EAD20C4-2D37-73AA-AA64-D3FE0B9BF3F2}"/>
                  </a:ext>
                </a:extLst>
              </p:cNvPr>
              <p:cNvSpPr txBox="1"/>
              <p:nvPr/>
            </p:nvSpPr>
            <p:spPr>
              <a:xfrm>
                <a:off x="8995276" y="5093170"/>
                <a:ext cx="1270812" cy="3265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fr-FR" sz="1400" dirty="0">
                    <a:solidFill>
                      <a:schemeClr val="tx1"/>
                    </a:solidFill>
                  </a:rPr>
                  <a:t>Ensacheuse</a:t>
                </a:r>
                <a:endParaRPr lang="fr-FR" sz="1400" dirty="0"/>
              </a:p>
            </p:txBody>
          </p:sp>
        </p:grpSp>
        <p:sp>
          <p:nvSpPr>
            <p:cNvPr id="1479" name="ZoneTexte 1478">
              <a:extLst>
                <a:ext uri="{FF2B5EF4-FFF2-40B4-BE49-F238E27FC236}">
                  <a16:creationId xmlns:a16="http://schemas.microsoft.com/office/drawing/2014/main" id="{819207B9-97E3-8126-E74F-4ADF791AA79D}"/>
                </a:ext>
              </a:extLst>
            </p:cNvPr>
            <p:cNvSpPr txBox="1"/>
            <p:nvPr/>
          </p:nvSpPr>
          <p:spPr>
            <a:xfrm>
              <a:off x="5139959" y="4576973"/>
              <a:ext cx="6105524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200" dirty="0">
                  <a:solidFill>
                    <a:schemeClr val="tx1"/>
                  </a:solidFill>
                </a:rPr>
                <a:t>Tapis convoyeur</a:t>
              </a:r>
            </a:p>
          </p:txBody>
        </p:sp>
      </p:grpSp>
      <p:cxnSp>
        <p:nvCxnSpPr>
          <p:cNvPr id="1532" name="Connecteur droit avec flèche 1531">
            <a:extLst>
              <a:ext uri="{FF2B5EF4-FFF2-40B4-BE49-F238E27FC236}">
                <a16:creationId xmlns:a16="http://schemas.microsoft.com/office/drawing/2014/main" id="{EED30841-A592-07CD-51F0-0FAEAFDF3D3C}"/>
              </a:ext>
            </a:extLst>
          </p:cNvPr>
          <p:cNvCxnSpPr>
            <a:cxnSpLocks/>
          </p:cNvCxnSpPr>
          <p:nvPr/>
        </p:nvCxnSpPr>
        <p:spPr>
          <a:xfrm flipV="1">
            <a:off x="187180" y="1767630"/>
            <a:ext cx="11775831" cy="31607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8" name="Connecteur droit avec flèche 1547">
            <a:extLst>
              <a:ext uri="{FF2B5EF4-FFF2-40B4-BE49-F238E27FC236}">
                <a16:creationId xmlns:a16="http://schemas.microsoft.com/office/drawing/2014/main" id="{C494ACCF-C48A-BB5A-DCDC-51A0035654E6}"/>
              </a:ext>
            </a:extLst>
          </p:cNvPr>
          <p:cNvCxnSpPr>
            <a:cxnSpLocks/>
          </p:cNvCxnSpPr>
          <p:nvPr/>
        </p:nvCxnSpPr>
        <p:spPr>
          <a:xfrm flipH="1">
            <a:off x="189710" y="3969002"/>
            <a:ext cx="11773300" cy="3586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9" name="Groupe 1578">
            <a:extLst>
              <a:ext uri="{FF2B5EF4-FFF2-40B4-BE49-F238E27FC236}">
                <a16:creationId xmlns:a16="http://schemas.microsoft.com/office/drawing/2014/main" id="{7B1011D3-8986-B7CF-121D-68751D1C8ECE}"/>
              </a:ext>
            </a:extLst>
          </p:cNvPr>
          <p:cNvGrpSpPr/>
          <p:nvPr/>
        </p:nvGrpSpPr>
        <p:grpSpPr>
          <a:xfrm>
            <a:off x="9170217" y="1788590"/>
            <a:ext cx="756146" cy="468594"/>
            <a:chOff x="3047460" y="1872615"/>
            <a:chExt cx="756146" cy="468594"/>
          </a:xfrm>
        </p:grpSpPr>
        <p:sp>
          <p:nvSpPr>
            <p:cNvPr id="1575" name="Ellipse 1574">
              <a:extLst>
                <a:ext uri="{FF2B5EF4-FFF2-40B4-BE49-F238E27FC236}">
                  <a16:creationId xmlns:a16="http://schemas.microsoft.com/office/drawing/2014/main" id="{86EA730E-AB85-2EF9-E420-718A168A960B}"/>
                </a:ext>
              </a:extLst>
            </p:cNvPr>
            <p:cNvSpPr/>
            <p:nvPr/>
          </p:nvSpPr>
          <p:spPr>
            <a:xfrm>
              <a:off x="3047460" y="1978090"/>
              <a:ext cx="756146" cy="363119"/>
            </a:xfrm>
            <a:prstGeom prst="ellipse">
              <a:avLst/>
            </a:prstGeom>
            <a:solidFill>
              <a:srgbClr val="E3F31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577" name="Connecteur droit 1576">
              <a:extLst>
                <a:ext uri="{FF2B5EF4-FFF2-40B4-BE49-F238E27FC236}">
                  <a16:creationId xmlns:a16="http://schemas.microsoft.com/office/drawing/2014/main" id="{48A80035-F545-64DF-B4AE-26B17CEC2FD0}"/>
                </a:ext>
              </a:extLst>
            </p:cNvPr>
            <p:cNvCxnSpPr>
              <a:cxnSpLocks/>
              <a:stCxn id="1575" idx="0"/>
            </p:cNvCxnSpPr>
            <p:nvPr/>
          </p:nvCxnSpPr>
          <p:spPr>
            <a:xfrm flipV="1">
              <a:off x="3425533" y="1872615"/>
              <a:ext cx="0" cy="10547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580" name="Connecteur droit avec flèche 1579">
            <a:extLst>
              <a:ext uri="{FF2B5EF4-FFF2-40B4-BE49-F238E27FC236}">
                <a16:creationId xmlns:a16="http://schemas.microsoft.com/office/drawing/2014/main" id="{E3BDDC09-4258-8311-7861-93F12B4E876E}"/>
              </a:ext>
            </a:extLst>
          </p:cNvPr>
          <p:cNvCxnSpPr>
            <a:cxnSpLocks/>
          </p:cNvCxnSpPr>
          <p:nvPr/>
        </p:nvCxnSpPr>
        <p:spPr>
          <a:xfrm flipH="1" flipV="1">
            <a:off x="10904113" y="3164000"/>
            <a:ext cx="462719" cy="2832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6" name="Connecteur droit avec flèche 1585">
            <a:extLst>
              <a:ext uri="{FF2B5EF4-FFF2-40B4-BE49-F238E27FC236}">
                <a16:creationId xmlns:a16="http://schemas.microsoft.com/office/drawing/2014/main" id="{FAC11C2E-A7E7-6EF9-6E0E-C33E07D38161}"/>
              </a:ext>
            </a:extLst>
          </p:cNvPr>
          <p:cNvCxnSpPr>
            <a:cxnSpLocks/>
          </p:cNvCxnSpPr>
          <p:nvPr/>
        </p:nvCxnSpPr>
        <p:spPr>
          <a:xfrm flipV="1">
            <a:off x="6305150" y="782086"/>
            <a:ext cx="403974" cy="1886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90" name="Groupe 1589">
            <a:extLst>
              <a:ext uri="{FF2B5EF4-FFF2-40B4-BE49-F238E27FC236}">
                <a16:creationId xmlns:a16="http://schemas.microsoft.com/office/drawing/2014/main" id="{7A980663-8DE5-73A8-F321-40F363A7CF25}"/>
              </a:ext>
            </a:extLst>
          </p:cNvPr>
          <p:cNvGrpSpPr/>
          <p:nvPr/>
        </p:nvGrpSpPr>
        <p:grpSpPr>
          <a:xfrm>
            <a:off x="526816" y="1804005"/>
            <a:ext cx="756146" cy="468594"/>
            <a:chOff x="3047460" y="1872615"/>
            <a:chExt cx="756146" cy="468594"/>
          </a:xfrm>
        </p:grpSpPr>
        <p:sp>
          <p:nvSpPr>
            <p:cNvPr id="1591" name="Ellipse 1590">
              <a:extLst>
                <a:ext uri="{FF2B5EF4-FFF2-40B4-BE49-F238E27FC236}">
                  <a16:creationId xmlns:a16="http://schemas.microsoft.com/office/drawing/2014/main" id="{329FCF2B-B898-48FC-7096-368DB18F5D4D}"/>
                </a:ext>
              </a:extLst>
            </p:cNvPr>
            <p:cNvSpPr/>
            <p:nvPr/>
          </p:nvSpPr>
          <p:spPr>
            <a:xfrm>
              <a:off x="3047460" y="1978090"/>
              <a:ext cx="756146" cy="363119"/>
            </a:xfrm>
            <a:prstGeom prst="ellipse">
              <a:avLst/>
            </a:prstGeom>
            <a:solidFill>
              <a:srgbClr val="E3F31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592" name="Connecteur droit 1591">
              <a:extLst>
                <a:ext uri="{FF2B5EF4-FFF2-40B4-BE49-F238E27FC236}">
                  <a16:creationId xmlns:a16="http://schemas.microsoft.com/office/drawing/2014/main" id="{18805A2D-0E9C-B234-2146-8429D0DE6DCE}"/>
                </a:ext>
              </a:extLst>
            </p:cNvPr>
            <p:cNvCxnSpPr>
              <a:cxnSpLocks/>
              <a:stCxn id="1591" idx="0"/>
            </p:cNvCxnSpPr>
            <p:nvPr/>
          </p:nvCxnSpPr>
          <p:spPr>
            <a:xfrm flipV="1">
              <a:off x="3425533" y="1872615"/>
              <a:ext cx="0" cy="10547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593" name="Groupe 1592">
            <a:extLst>
              <a:ext uri="{FF2B5EF4-FFF2-40B4-BE49-F238E27FC236}">
                <a16:creationId xmlns:a16="http://schemas.microsoft.com/office/drawing/2014/main" id="{A4991939-878F-11FF-7691-7984A337F696}"/>
              </a:ext>
            </a:extLst>
          </p:cNvPr>
          <p:cNvGrpSpPr/>
          <p:nvPr/>
        </p:nvGrpSpPr>
        <p:grpSpPr>
          <a:xfrm>
            <a:off x="4032106" y="1785211"/>
            <a:ext cx="756146" cy="468594"/>
            <a:chOff x="3047460" y="1872615"/>
            <a:chExt cx="756146" cy="468594"/>
          </a:xfrm>
        </p:grpSpPr>
        <p:sp>
          <p:nvSpPr>
            <p:cNvPr id="1594" name="Ellipse 1593">
              <a:extLst>
                <a:ext uri="{FF2B5EF4-FFF2-40B4-BE49-F238E27FC236}">
                  <a16:creationId xmlns:a16="http://schemas.microsoft.com/office/drawing/2014/main" id="{8442E0F4-10EA-966C-E06C-80EC64E0BE3B}"/>
                </a:ext>
              </a:extLst>
            </p:cNvPr>
            <p:cNvSpPr/>
            <p:nvPr/>
          </p:nvSpPr>
          <p:spPr>
            <a:xfrm>
              <a:off x="3047460" y="1978090"/>
              <a:ext cx="756146" cy="363119"/>
            </a:xfrm>
            <a:prstGeom prst="ellipse">
              <a:avLst/>
            </a:prstGeom>
            <a:solidFill>
              <a:srgbClr val="E3F31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595" name="Connecteur droit 1594">
              <a:extLst>
                <a:ext uri="{FF2B5EF4-FFF2-40B4-BE49-F238E27FC236}">
                  <a16:creationId xmlns:a16="http://schemas.microsoft.com/office/drawing/2014/main" id="{915913FC-21C3-9257-B714-346C7BDD2C60}"/>
                </a:ext>
              </a:extLst>
            </p:cNvPr>
            <p:cNvCxnSpPr>
              <a:cxnSpLocks/>
              <a:stCxn id="1594" idx="0"/>
            </p:cNvCxnSpPr>
            <p:nvPr/>
          </p:nvCxnSpPr>
          <p:spPr>
            <a:xfrm flipV="1">
              <a:off x="3425533" y="1872615"/>
              <a:ext cx="0" cy="10547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596" name="Groupe 1595">
            <a:extLst>
              <a:ext uri="{FF2B5EF4-FFF2-40B4-BE49-F238E27FC236}">
                <a16:creationId xmlns:a16="http://schemas.microsoft.com/office/drawing/2014/main" id="{CACDD20A-2CD5-3032-FE22-FF7E2246FCC7}"/>
              </a:ext>
            </a:extLst>
          </p:cNvPr>
          <p:cNvGrpSpPr/>
          <p:nvPr/>
        </p:nvGrpSpPr>
        <p:grpSpPr>
          <a:xfrm>
            <a:off x="10044339" y="1778555"/>
            <a:ext cx="756146" cy="468594"/>
            <a:chOff x="3047460" y="1872615"/>
            <a:chExt cx="756146" cy="468594"/>
          </a:xfrm>
        </p:grpSpPr>
        <p:sp>
          <p:nvSpPr>
            <p:cNvPr id="1597" name="Ellipse 1596">
              <a:extLst>
                <a:ext uri="{FF2B5EF4-FFF2-40B4-BE49-F238E27FC236}">
                  <a16:creationId xmlns:a16="http://schemas.microsoft.com/office/drawing/2014/main" id="{DA369FFC-ABCC-D31B-6E35-AB8EBCDC2BA0}"/>
                </a:ext>
              </a:extLst>
            </p:cNvPr>
            <p:cNvSpPr/>
            <p:nvPr/>
          </p:nvSpPr>
          <p:spPr>
            <a:xfrm>
              <a:off x="3047460" y="1978090"/>
              <a:ext cx="756146" cy="363119"/>
            </a:xfrm>
            <a:prstGeom prst="ellipse">
              <a:avLst/>
            </a:prstGeom>
            <a:solidFill>
              <a:srgbClr val="E3F31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598" name="Connecteur droit 1597">
              <a:extLst>
                <a:ext uri="{FF2B5EF4-FFF2-40B4-BE49-F238E27FC236}">
                  <a16:creationId xmlns:a16="http://schemas.microsoft.com/office/drawing/2014/main" id="{8C8F1730-D729-DBFA-CFA3-8139AA1FF8D2}"/>
                </a:ext>
              </a:extLst>
            </p:cNvPr>
            <p:cNvCxnSpPr>
              <a:cxnSpLocks/>
              <a:stCxn id="1597" idx="0"/>
            </p:cNvCxnSpPr>
            <p:nvPr/>
          </p:nvCxnSpPr>
          <p:spPr>
            <a:xfrm flipV="1">
              <a:off x="3425533" y="1872615"/>
              <a:ext cx="0" cy="10547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54" name="Groupe 1653">
            <a:extLst>
              <a:ext uri="{FF2B5EF4-FFF2-40B4-BE49-F238E27FC236}">
                <a16:creationId xmlns:a16="http://schemas.microsoft.com/office/drawing/2014/main" id="{06C0331D-327D-2DB8-66CA-AB9B0C576071}"/>
              </a:ext>
            </a:extLst>
          </p:cNvPr>
          <p:cNvGrpSpPr/>
          <p:nvPr/>
        </p:nvGrpSpPr>
        <p:grpSpPr>
          <a:xfrm>
            <a:off x="920531" y="6312687"/>
            <a:ext cx="756146" cy="468594"/>
            <a:chOff x="920531" y="6312687"/>
            <a:chExt cx="756146" cy="468594"/>
          </a:xfrm>
        </p:grpSpPr>
        <p:grpSp>
          <p:nvGrpSpPr>
            <p:cNvPr id="1611" name="Groupe 1610">
              <a:extLst>
                <a:ext uri="{FF2B5EF4-FFF2-40B4-BE49-F238E27FC236}">
                  <a16:creationId xmlns:a16="http://schemas.microsoft.com/office/drawing/2014/main" id="{450165DE-4038-D98A-286C-D47CB725AE0A}"/>
                </a:ext>
              </a:extLst>
            </p:cNvPr>
            <p:cNvGrpSpPr/>
            <p:nvPr/>
          </p:nvGrpSpPr>
          <p:grpSpPr>
            <a:xfrm>
              <a:off x="920531" y="6312687"/>
              <a:ext cx="756146" cy="468594"/>
              <a:chOff x="3047460" y="1872615"/>
              <a:chExt cx="756146" cy="468594"/>
            </a:xfrm>
          </p:grpSpPr>
          <p:sp>
            <p:nvSpPr>
              <p:cNvPr id="1612" name="Ellipse 1611">
                <a:extLst>
                  <a:ext uri="{FF2B5EF4-FFF2-40B4-BE49-F238E27FC236}">
                    <a16:creationId xmlns:a16="http://schemas.microsoft.com/office/drawing/2014/main" id="{2F355D18-CDF9-745B-319C-E98774128C83}"/>
                  </a:ext>
                </a:extLst>
              </p:cNvPr>
              <p:cNvSpPr/>
              <p:nvPr/>
            </p:nvSpPr>
            <p:spPr>
              <a:xfrm>
                <a:off x="3047460" y="1978090"/>
                <a:ext cx="756146" cy="363119"/>
              </a:xfrm>
              <a:prstGeom prst="ellipse">
                <a:avLst/>
              </a:prstGeom>
              <a:solidFill>
                <a:srgbClr val="E3F315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613" name="Connecteur droit 1612">
                <a:extLst>
                  <a:ext uri="{FF2B5EF4-FFF2-40B4-BE49-F238E27FC236}">
                    <a16:creationId xmlns:a16="http://schemas.microsoft.com/office/drawing/2014/main" id="{90A0EA23-B786-9DF5-185F-FB606767192E}"/>
                  </a:ext>
                </a:extLst>
              </p:cNvPr>
              <p:cNvCxnSpPr>
                <a:cxnSpLocks/>
                <a:stCxn id="1612" idx="0"/>
              </p:cNvCxnSpPr>
              <p:nvPr/>
            </p:nvCxnSpPr>
            <p:spPr>
              <a:xfrm flipV="1">
                <a:off x="3425533" y="1872615"/>
                <a:ext cx="0" cy="10547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20" name="ZoneTexte 1619">
              <a:extLst>
                <a:ext uri="{FF2B5EF4-FFF2-40B4-BE49-F238E27FC236}">
                  <a16:creationId xmlns:a16="http://schemas.microsoft.com/office/drawing/2014/main" id="{50EFF2D1-17DF-4E48-FB46-8FCCE3F1618A}"/>
                </a:ext>
              </a:extLst>
            </p:cNvPr>
            <p:cNvSpPr txBox="1"/>
            <p:nvPr/>
          </p:nvSpPr>
          <p:spPr>
            <a:xfrm>
              <a:off x="1033626" y="6411949"/>
              <a:ext cx="5856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</a:t>
              </a:r>
              <a:r>
                <a:rPr lang="fr-FR" sz="1400" b="1" dirty="0"/>
                <a:t>0</a:t>
              </a:r>
              <a:endParaRPr lang="fr-FR" b="1" dirty="0"/>
            </a:p>
          </p:txBody>
        </p:sp>
      </p:grpSp>
      <p:grpSp>
        <p:nvGrpSpPr>
          <p:cNvPr id="1627" name="Groupe 1626">
            <a:extLst>
              <a:ext uri="{FF2B5EF4-FFF2-40B4-BE49-F238E27FC236}">
                <a16:creationId xmlns:a16="http://schemas.microsoft.com/office/drawing/2014/main" id="{5AE7C757-36C3-34BE-EB30-1E8E4D880E92}"/>
              </a:ext>
            </a:extLst>
          </p:cNvPr>
          <p:cNvGrpSpPr/>
          <p:nvPr/>
        </p:nvGrpSpPr>
        <p:grpSpPr>
          <a:xfrm>
            <a:off x="1601540" y="1807272"/>
            <a:ext cx="756146" cy="468594"/>
            <a:chOff x="3047460" y="1872615"/>
            <a:chExt cx="756146" cy="468594"/>
          </a:xfrm>
        </p:grpSpPr>
        <p:sp>
          <p:nvSpPr>
            <p:cNvPr id="1628" name="Ellipse 1627">
              <a:extLst>
                <a:ext uri="{FF2B5EF4-FFF2-40B4-BE49-F238E27FC236}">
                  <a16:creationId xmlns:a16="http://schemas.microsoft.com/office/drawing/2014/main" id="{ED491C7F-BC87-5A94-93AF-219F81E48916}"/>
                </a:ext>
              </a:extLst>
            </p:cNvPr>
            <p:cNvSpPr/>
            <p:nvPr/>
          </p:nvSpPr>
          <p:spPr>
            <a:xfrm>
              <a:off x="3047460" y="1978090"/>
              <a:ext cx="756146" cy="363119"/>
            </a:xfrm>
            <a:prstGeom prst="ellipse">
              <a:avLst/>
            </a:prstGeom>
            <a:solidFill>
              <a:srgbClr val="E3F31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cxnSp>
          <p:nvCxnSpPr>
            <p:cNvPr id="1629" name="Connecteur droit 1628">
              <a:extLst>
                <a:ext uri="{FF2B5EF4-FFF2-40B4-BE49-F238E27FC236}">
                  <a16:creationId xmlns:a16="http://schemas.microsoft.com/office/drawing/2014/main" id="{FFFDF64B-0F64-D4DB-E45D-CF6A09EAED47}"/>
                </a:ext>
              </a:extLst>
            </p:cNvPr>
            <p:cNvCxnSpPr>
              <a:cxnSpLocks/>
              <a:stCxn id="1628" idx="0"/>
            </p:cNvCxnSpPr>
            <p:nvPr/>
          </p:nvCxnSpPr>
          <p:spPr>
            <a:xfrm flipV="1">
              <a:off x="3425533" y="1872615"/>
              <a:ext cx="0" cy="10547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30" name="Groupe 1629">
            <a:extLst>
              <a:ext uri="{FF2B5EF4-FFF2-40B4-BE49-F238E27FC236}">
                <a16:creationId xmlns:a16="http://schemas.microsoft.com/office/drawing/2014/main" id="{4D020047-8573-FC6C-DB0B-A4C5549308E7}"/>
              </a:ext>
            </a:extLst>
          </p:cNvPr>
          <p:cNvGrpSpPr/>
          <p:nvPr/>
        </p:nvGrpSpPr>
        <p:grpSpPr>
          <a:xfrm>
            <a:off x="5306523" y="1788244"/>
            <a:ext cx="756146" cy="468594"/>
            <a:chOff x="3047460" y="1872615"/>
            <a:chExt cx="756146" cy="468594"/>
          </a:xfrm>
        </p:grpSpPr>
        <p:sp>
          <p:nvSpPr>
            <p:cNvPr id="1631" name="Ellipse 1630">
              <a:extLst>
                <a:ext uri="{FF2B5EF4-FFF2-40B4-BE49-F238E27FC236}">
                  <a16:creationId xmlns:a16="http://schemas.microsoft.com/office/drawing/2014/main" id="{A8285F83-595D-81CB-D275-7563754616A8}"/>
                </a:ext>
              </a:extLst>
            </p:cNvPr>
            <p:cNvSpPr/>
            <p:nvPr/>
          </p:nvSpPr>
          <p:spPr>
            <a:xfrm>
              <a:off x="3047460" y="1978090"/>
              <a:ext cx="756146" cy="363119"/>
            </a:xfrm>
            <a:prstGeom prst="ellipse">
              <a:avLst/>
            </a:prstGeom>
            <a:solidFill>
              <a:srgbClr val="E3F31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632" name="Connecteur droit 1631">
              <a:extLst>
                <a:ext uri="{FF2B5EF4-FFF2-40B4-BE49-F238E27FC236}">
                  <a16:creationId xmlns:a16="http://schemas.microsoft.com/office/drawing/2014/main" id="{4D715E7A-2957-A03B-B4DC-B3CF53A2C041}"/>
                </a:ext>
              </a:extLst>
            </p:cNvPr>
            <p:cNvCxnSpPr>
              <a:cxnSpLocks/>
              <a:stCxn id="1631" idx="0"/>
            </p:cNvCxnSpPr>
            <p:nvPr/>
          </p:nvCxnSpPr>
          <p:spPr>
            <a:xfrm flipV="1">
              <a:off x="3425533" y="1872615"/>
              <a:ext cx="0" cy="105475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55" name="Groupe 1654">
            <a:extLst>
              <a:ext uri="{FF2B5EF4-FFF2-40B4-BE49-F238E27FC236}">
                <a16:creationId xmlns:a16="http://schemas.microsoft.com/office/drawing/2014/main" id="{9C051A5A-AD45-B2FC-38DE-C1ED82C61AE6}"/>
              </a:ext>
            </a:extLst>
          </p:cNvPr>
          <p:cNvGrpSpPr/>
          <p:nvPr/>
        </p:nvGrpSpPr>
        <p:grpSpPr>
          <a:xfrm>
            <a:off x="2796842" y="6314143"/>
            <a:ext cx="756146" cy="468594"/>
            <a:chOff x="2796838" y="6317893"/>
            <a:chExt cx="756146" cy="468594"/>
          </a:xfrm>
        </p:grpSpPr>
        <p:grpSp>
          <p:nvGrpSpPr>
            <p:cNvPr id="1621" name="Groupe 1620">
              <a:extLst>
                <a:ext uri="{FF2B5EF4-FFF2-40B4-BE49-F238E27FC236}">
                  <a16:creationId xmlns:a16="http://schemas.microsoft.com/office/drawing/2014/main" id="{A530F244-F4BB-1138-093C-0BA1556ABF44}"/>
                </a:ext>
              </a:extLst>
            </p:cNvPr>
            <p:cNvGrpSpPr/>
            <p:nvPr/>
          </p:nvGrpSpPr>
          <p:grpSpPr>
            <a:xfrm>
              <a:off x="2796838" y="6317893"/>
              <a:ext cx="756146" cy="468594"/>
              <a:chOff x="3047460" y="1872615"/>
              <a:chExt cx="756146" cy="468594"/>
            </a:xfrm>
          </p:grpSpPr>
          <p:sp>
            <p:nvSpPr>
              <p:cNvPr id="1622" name="Ellipse 1621">
                <a:extLst>
                  <a:ext uri="{FF2B5EF4-FFF2-40B4-BE49-F238E27FC236}">
                    <a16:creationId xmlns:a16="http://schemas.microsoft.com/office/drawing/2014/main" id="{F859B742-3FCD-C601-6A37-5EB229C94B23}"/>
                  </a:ext>
                </a:extLst>
              </p:cNvPr>
              <p:cNvSpPr/>
              <p:nvPr/>
            </p:nvSpPr>
            <p:spPr>
              <a:xfrm>
                <a:off x="3047460" y="1978090"/>
                <a:ext cx="756146" cy="363119"/>
              </a:xfrm>
              <a:prstGeom prst="ellipse">
                <a:avLst/>
              </a:prstGeom>
              <a:solidFill>
                <a:srgbClr val="E3F315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623" name="Connecteur droit 1622">
                <a:extLst>
                  <a:ext uri="{FF2B5EF4-FFF2-40B4-BE49-F238E27FC236}">
                    <a16:creationId xmlns:a16="http://schemas.microsoft.com/office/drawing/2014/main" id="{477AFC9B-B305-B2DC-BCE7-A600C9849B7C}"/>
                  </a:ext>
                </a:extLst>
              </p:cNvPr>
              <p:cNvCxnSpPr>
                <a:cxnSpLocks/>
                <a:stCxn id="1622" idx="0"/>
              </p:cNvCxnSpPr>
              <p:nvPr/>
            </p:nvCxnSpPr>
            <p:spPr>
              <a:xfrm flipV="1">
                <a:off x="3425533" y="1872615"/>
                <a:ext cx="0" cy="10547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33" name="ZoneTexte 1632">
              <a:extLst>
                <a:ext uri="{FF2B5EF4-FFF2-40B4-BE49-F238E27FC236}">
                  <a16:creationId xmlns:a16="http://schemas.microsoft.com/office/drawing/2014/main" id="{F71BF6B3-E5F5-D7E8-79BE-DA8AE41C66EC}"/>
                </a:ext>
              </a:extLst>
            </p:cNvPr>
            <p:cNvSpPr txBox="1"/>
            <p:nvPr/>
          </p:nvSpPr>
          <p:spPr>
            <a:xfrm>
              <a:off x="2882100" y="6411949"/>
              <a:ext cx="5856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</a:t>
              </a:r>
              <a:r>
                <a:rPr lang="fr-FR" sz="1400" b="1" dirty="0"/>
                <a:t>0</a:t>
              </a:r>
              <a:endParaRPr lang="fr-FR" b="1" dirty="0"/>
            </a:p>
          </p:txBody>
        </p:sp>
      </p:grpSp>
      <p:grpSp>
        <p:nvGrpSpPr>
          <p:cNvPr id="1656" name="Groupe 1655">
            <a:extLst>
              <a:ext uri="{FF2B5EF4-FFF2-40B4-BE49-F238E27FC236}">
                <a16:creationId xmlns:a16="http://schemas.microsoft.com/office/drawing/2014/main" id="{261050AB-829A-9237-2D61-4BD00582D26F}"/>
              </a:ext>
            </a:extLst>
          </p:cNvPr>
          <p:cNvGrpSpPr/>
          <p:nvPr/>
        </p:nvGrpSpPr>
        <p:grpSpPr>
          <a:xfrm>
            <a:off x="4101686" y="6313610"/>
            <a:ext cx="756146" cy="468594"/>
            <a:chOff x="4101686" y="6305808"/>
            <a:chExt cx="756146" cy="468594"/>
          </a:xfrm>
        </p:grpSpPr>
        <p:grpSp>
          <p:nvGrpSpPr>
            <p:cNvPr id="1624" name="Groupe 1623">
              <a:extLst>
                <a:ext uri="{FF2B5EF4-FFF2-40B4-BE49-F238E27FC236}">
                  <a16:creationId xmlns:a16="http://schemas.microsoft.com/office/drawing/2014/main" id="{D56A55F6-A0E9-580E-95EC-399E480BC03B}"/>
                </a:ext>
              </a:extLst>
            </p:cNvPr>
            <p:cNvGrpSpPr/>
            <p:nvPr/>
          </p:nvGrpSpPr>
          <p:grpSpPr>
            <a:xfrm>
              <a:off x="4101686" y="6305808"/>
              <a:ext cx="756146" cy="468594"/>
              <a:chOff x="3047460" y="1872615"/>
              <a:chExt cx="756146" cy="468594"/>
            </a:xfrm>
          </p:grpSpPr>
          <p:sp>
            <p:nvSpPr>
              <p:cNvPr id="1625" name="Ellipse 1624">
                <a:extLst>
                  <a:ext uri="{FF2B5EF4-FFF2-40B4-BE49-F238E27FC236}">
                    <a16:creationId xmlns:a16="http://schemas.microsoft.com/office/drawing/2014/main" id="{472A52D1-58F3-83C1-B94D-3A5A580B97C5}"/>
                  </a:ext>
                </a:extLst>
              </p:cNvPr>
              <p:cNvSpPr/>
              <p:nvPr/>
            </p:nvSpPr>
            <p:spPr>
              <a:xfrm>
                <a:off x="3047460" y="1978090"/>
                <a:ext cx="756146" cy="363119"/>
              </a:xfrm>
              <a:prstGeom prst="ellipse">
                <a:avLst/>
              </a:prstGeom>
              <a:solidFill>
                <a:srgbClr val="E3F315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626" name="Connecteur droit 1625">
                <a:extLst>
                  <a:ext uri="{FF2B5EF4-FFF2-40B4-BE49-F238E27FC236}">
                    <a16:creationId xmlns:a16="http://schemas.microsoft.com/office/drawing/2014/main" id="{4E7BB070-4C9C-C780-FEF9-A28FE7985D81}"/>
                  </a:ext>
                </a:extLst>
              </p:cNvPr>
              <p:cNvCxnSpPr>
                <a:cxnSpLocks/>
                <a:stCxn id="1625" idx="0"/>
              </p:cNvCxnSpPr>
              <p:nvPr/>
            </p:nvCxnSpPr>
            <p:spPr>
              <a:xfrm flipV="1">
                <a:off x="3425533" y="1872615"/>
                <a:ext cx="0" cy="10547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34" name="ZoneTexte 1633">
              <a:extLst>
                <a:ext uri="{FF2B5EF4-FFF2-40B4-BE49-F238E27FC236}">
                  <a16:creationId xmlns:a16="http://schemas.microsoft.com/office/drawing/2014/main" id="{F6BFB491-467F-D8E1-212F-A1985CBB3279}"/>
                </a:ext>
              </a:extLst>
            </p:cNvPr>
            <p:cNvSpPr txBox="1"/>
            <p:nvPr/>
          </p:nvSpPr>
          <p:spPr>
            <a:xfrm>
              <a:off x="4190373" y="6400893"/>
              <a:ext cx="5856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</a:t>
              </a:r>
              <a:r>
                <a:rPr lang="fr-FR" sz="1400" b="1" dirty="0"/>
                <a:t>0</a:t>
              </a:r>
              <a:endParaRPr lang="fr-FR" b="1" dirty="0"/>
            </a:p>
          </p:txBody>
        </p:sp>
      </p:grpSp>
      <p:grpSp>
        <p:nvGrpSpPr>
          <p:cNvPr id="1657" name="Groupe 1656">
            <a:extLst>
              <a:ext uri="{FF2B5EF4-FFF2-40B4-BE49-F238E27FC236}">
                <a16:creationId xmlns:a16="http://schemas.microsoft.com/office/drawing/2014/main" id="{B1B96D07-2515-F568-67A1-9F1F3DF63E46}"/>
              </a:ext>
            </a:extLst>
          </p:cNvPr>
          <p:cNvGrpSpPr/>
          <p:nvPr/>
        </p:nvGrpSpPr>
        <p:grpSpPr>
          <a:xfrm>
            <a:off x="5351581" y="6315785"/>
            <a:ext cx="756146" cy="468594"/>
            <a:chOff x="5349837" y="6316351"/>
            <a:chExt cx="756146" cy="468594"/>
          </a:xfrm>
        </p:grpSpPr>
        <p:grpSp>
          <p:nvGrpSpPr>
            <p:cNvPr id="1614" name="Groupe 1613">
              <a:extLst>
                <a:ext uri="{FF2B5EF4-FFF2-40B4-BE49-F238E27FC236}">
                  <a16:creationId xmlns:a16="http://schemas.microsoft.com/office/drawing/2014/main" id="{8C21C7ED-61E7-4E03-7348-A545EE73E982}"/>
                </a:ext>
              </a:extLst>
            </p:cNvPr>
            <p:cNvGrpSpPr/>
            <p:nvPr/>
          </p:nvGrpSpPr>
          <p:grpSpPr>
            <a:xfrm>
              <a:off x="5349837" y="6316351"/>
              <a:ext cx="756146" cy="468594"/>
              <a:chOff x="3047460" y="1872615"/>
              <a:chExt cx="756146" cy="468594"/>
            </a:xfrm>
          </p:grpSpPr>
          <p:sp>
            <p:nvSpPr>
              <p:cNvPr id="1615" name="Ellipse 1614">
                <a:extLst>
                  <a:ext uri="{FF2B5EF4-FFF2-40B4-BE49-F238E27FC236}">
                    <a16:creationId xmlns:a16="http://schemas.microsoft.com/office/drawing/2014/main" id="{237E5A0B-86C2-D43D-D6E6-3F53B015AC88}"/>
                  </a:ext>
                </a:extLst>
              </p:cNvPr>
              <p:cNvSpPr/>
              <p:nvPr/>
            </p:nvSpPr>
            <p:spPr>
              <a:xfrm>
                <a:off x="3047460" y="1978090"/>
                <a:ext cx="756146" cy="363119"/>
              </a:xfrm>
              <a:prstGeom prst="ellipse">
                <a:avLst/>
              </a:prstGeom>
              <a:solidFill>
                <a:srgbClr val="E3F315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616" name="Connecteur droit 1615">
                <a:extLst>
                  <a:ext uri="{FF2B5EF4-FFF2-40B4-BE49-F238E27FC236}">
                    <a16:creationId xmlns:a16="http://schemas.microsoft.com/office/drawing/2014/main" id="{FA4F67E8-16A8-3E6D-7F46-4B6E746E7020}"/>
                  </a:ext>
                </a:extLst>
              </p:cNvPr>
              <p:cNvCxnSpPr>
                <a:cxnSpLocks/>
                <a:stCxn id="1615" idx="0"/>
              </p:cNvCxnSpPr>
              <p:nvPr/>
            </p:nvCxnSpPr>
            <p:spPr>
              <a:xfrm flipV="1">
                <a:off x="3425533" y="1872615"/>
                <a:ext cx="0" cy="10547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35" name="ZoneTexte 1634">
              <a:extLst>
                <a:ext uri="{FF2B5EF4-FFF2-40B4-BE49-F238E27FC236}">
                  <a16:creationId xmlns:a16="http://schemas.microsoft.com/office/drawing/2014/main" id="{4AD3B203-B6FA-1BDB-A6DD-9D45C3ED758E}"/>
                </a:ext>
              </a:extLst>
            </p:cNvPr>
            <p:cNvSpPr txBox="1"/>
            <p:nvPr/>
          </p:nvSpPr>
          <p:spPr>
            <a:xfrm>
              <a:off x="5432178" y="6415055"/>
              <a:ext cx="5856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</a:t>
              </a:r>
              <a:r>
                <a:rPr lang="fr-FR" sz="1400" b="1" dirty="0"/>
                <a:t>0</a:t>
              </a:r>
              <a:endParaRPr lang="fr-FR" b="1" dirty="0"/>
            </a:p>
          </p:txBody>
        </p:sp>
      </p:grpSp>
      <p:grpSp>
        <p:nvGrpSpPr>
          <p:cNvPr id="1659" name="Groupe 1658">
            <a:extLst>
              <a:ext uri="{FF2B5EF4-FFF2-40B4-BE49-F238E27FC236}">
                <a16:creationId xmlns:a16="http://schemas.microsoft.com/office/drawing/2014/main" id="{D394D1AA-0735-7020-CB0A-E70D45A67FDA}"/>
              </a:ext>
            </a:extLst>
          </p:cNvPr>
          <p:cNvGrpSpPr/>
          <p:nvPr/>
        </p:nvGrpSpPr>
        <p:grpSpPr>
          <a:xfrm>
            <a:off x="9120833" y="6309675"/>
            <a:ext cx="989996" cy="468594"/>
            <a:chOff x="9120833" y="6279476"/>
            <a:chExt cx="989996" cy="468594"/>
          </a:xfrm>
        </p:grpSpPr>
        <p:grpSp>
          <p:nvGrpSpPr>
            <p:cNvPr id="1617" name="Groupe 1616">
              <a:extLst>
                <a:ext uri="{FF2B5EF4-FFF2-40B4-BE49-F238E27FC236}">
                  <a16:creationId xmlns:a16="http://schemas.microsoft.com/office/drawing/2014/main" id="{5CD49DEC-DE5C-74E8-4F38-93232C08C7DD}"/>
                </a:ext>
              </a:extLst>
            </p:cNvPr>
            <p:cNvGrpSpPr/>
            <p:nvPr/>
          </p:nvGrpSpPr>
          <p:grpSpPr>
            <a:xfrm>
              <a:off x="9236104" y="6279476"/>
              <a:ext cx="756146" cy="468594"/>
              <a:chOff x="3047460" y="1872615"/>
              <a:chExt cx="756146" cy="468594"/>
            </a:xfrm>
          </p:grpSpPr>
          <p:sp>
            <p:nvSpPr>
              <p:cNvPr id="1618" name="Ellipse 1617">
                <a:extLst>
                  <a:ext uri="{FF2B5EF4-FFF2-40B4-BE49-F238E27FC236}">
                    <a16:creationId xmlns:a16="http://schemas.microsoft.com/office/drawing/2014/main" id="{994D5308-2A74-CBC2-C364-9A6023A67AAB}"/>
                  </a:ext>
                </a:extLst>
              </p:cNvPr>
              <p:cNvSpPr/>
              <p:nvPr/>
            </p:nvSpPr>
            <p:spPr>
              <a:xfrm>
                <a:off x="3047460" y="1978090"/>
                <a:ext cx="756146" cy="363119"/>
              </a:xfrm>
              <a:prstGeom prst="ellipse">
                <a:avLst/>
              </a:prstGeom>
              <a:solidFill>
                <a:srgbClr val="E3F315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619" name="Connecteur droit 1618">
                <a:extLst>
                  <a:ext uri="{FF2B5EF4-FFF2-40B4-BE49-F238E27FC236}">
                    <a16:creationId xmlns:a16="http://schemas.microsoft.com/office/drawing/2014/main" id="{339D5170-B94C-C82B-1E71-AFAB8E28CC2E}"/>
                  </a:ext>
                </a:extLst>
              </p:cNvPr>
              <p:cNvCxnSpPr>
                <a:cxnSpLocks/>
                <a:stCxn id="1618" idx="0"/>
              </p:cNvCxnSpPr>
              <p:nvPr/>
            </p:nvCxnSpPr>
            <p:spPr>
              <a:xfrm flipV="1">
                <a:off x="3425533" y="1872615"/>
                <a:ext cx="0" cy="10547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36" name="ZoneTexte 1635">
              <a:extLst>
                <a:ext uri="{FF2B5EF4-FFF2-40B4-BE49-F238E27FC236}">
                  <a16:creationId xmlns:a16="http://schemas.microsoft.com/office/drawing/2014/main" id="{BDD52D8B-FD12-C580-69C2-CE0CCB10BFC3}"/>
                </a:ext>
              </a:extLst>
            </p:cNvPr>
            <p:cNvSpPr txBox="1"/>
            <p:nvPr/>
          </p:nvSpPr>
          <p:spPr>
            <a:xfrm>
              <a:off x="9120833" y="6375047"/>
              <a:ext cx="989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</a:t>
              </a:r>
              <a:r>
                <a:rPr lang="fr-FR" sz="1400" b="1" dirty="0"/>
                <a:t>0 + 15</a:t>
              </a:r>
              <a:endParaRPr lang="fr-FR" b="1" dirty="0"/>
            </a:p>
          </p:txBody>
        </p:sp>
      </p:grpSp>
      <p:grpSp>
        <p:nvGrpSpPr>
          <p:cNvPr id="1649" name="Groupe 1648">
            <a:extLst>
              <a:ext uri="{FF2B5EF4-FFF2-40B4-BE49-F238E27FC236}">
                <a16:creationId xmlns:a16="http://schemas.microsoft.com/office/drawing/2014/main" id="{5C1D7FA9-FA35-EC4B-166F-CB378E996A8E}"/>
              </a:ext>
            </a:extLst>
          </p:cNvPr>
          <p:cNvGrpSpPr/>
          <p:nvPr/>
        </p:nvGrpSpPr>
        <p:grpSpPr>
          <a:xfrm>
            <a:off x="9648805" y="3981313"/>
            <a:ext cx="756146" cy="483818"/>
            <a:chOff x="9648805" y="3952627"/>
            <a:chExt cx="756146" cy="483818"/>
          </a:xfrm>
        </p:grpSpPr>
        <p:grpSp>
          <p:nvGrpSpPr>
            <p:cNvPr id="1599" name="Groupe 1598">
              <a:extLst>
                <a:ext uri="{FF2B5EF4-FFF2-40B4-BE49-F238E27FC236}">
                  <a16:creationId xmlns:a16="http://schemas.microsoft.com/office/drawing/2014/main" id="{AAAD845B-5462-2593-359B-85352795A03F}"/>
                </a:ext>
              </a:extLst>
            </p:cNvPr>
            <p:cNvGrpSpPr/>
            <p:nvPr/>
          </p:nvGrpSpPr>
          <p:grpSpPr>
            <a:xfrm>
              <a:off x="9648805" y="3952627"/>
              <a:ext cx="756146" cy="468594"/>
              <a:chOff x="3047460" y="1872615"/>
              <a:chExt cx="756146" cy="468594"/>
            </a:xfrm>
          </p:grpSpPr>
          <p:sp>
            <p:nvSpPr>
              <p:cNvPr id="1600" name="Ellipse 1599">
                <a:extLst>
                  <a:ext uri="{FF2B5EF4-FFF2-40B4-BE49-F238E27FC236}">
                    <a16:creationId xmlns:a16="http://schemas.microsoft.com/office/drawing/2014/main" id="{DF8C2D68-6255-0336-0AAC-2604C3BACC7D}"/>
                  </a:ext>
                </a:extLst>
              </p:cNvPr>
              <p:cNvSpPr/>
              <p:nvPr/>
            </p:nvSpPr>
            <p:spPr>
              <a:xfrm>
                <a:off x="3047460" y="1978090"/>
                <a:ext cx="756146" cy="363119"/>
              </a:xfrm>
              <a:prstGeom prst="ellipse">
                <a:avLst/>
              </a:prstGeom>
              <a:solidFill>
                <a:srgbClr val="E3F315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601" name="Connecteur droit 1600">
                <a:extLst>
                  <a:ext uri="{FF2B5EF4-FFF2-40B4-BE49-F238E27FC236}">
                    <a16:creationId xmlns:a16="http://schemas.microsoft.com/office/drawing/2014/main" id="{F79C7AB1-1150-FA3D-E377-5391F5E59A78}"/>
                  </a:ext>
                </a:extLst>
              </p:cNvPr>
              <p:cNvCxnSpPr>
                <a:cxnSpLocks/>
                <a:stCxn id="1600" idx="0"/>
              </p:cNvCxnSpPr>
              <p:nvPr/>
            </p:nvCxnSpPr>
            <p:spPr>
              <a:xfrm flipV="1">
                <a:off x="3425533" y="1872615"/>
                <a:ext cx="0" cy="10547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37" name="ZoneTexte 1636">
              <a:extLst>
                <a:ext uri="{FF2B5EF4-FFF2-40B4-BE49-F238E27FC236}">
                  <a16:creationId xmlns:a16="http://schemas.microsoft.com/office/drawing/2014/main" id="{65976030-9554-8B5E-51BF-91A0D8C4A606}"/>
                </a:ext>
              </a:extLst>
            </p:cNvPr>
            <p:cNvSpPr txBox="1"/>
            <p:nvPr/>
          </p:nvSpPr>
          <p:spPr>
            <a:xfrm>
              <a:off x="9734066" y="4067113"/>
              <a:ext cx="5856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</a:t>
              </a:r>
              <a:r>
                <a:rPr lang="fr-FR" sz="1400" b="1" dirty="0"/>
                <a:t>0 - 8</a:t>
              </a:r>
              <a:endParaRPr lang="fr-FR" b="1" dirty="0"/>
            </a:p>
          </p:txBody>
        </p:sp>
      </p:grpSp>
      <p:grpSp>
        <p:nvGrpSpPr>
          <p:cNvPr id="1648" name="Groupe 1647">
            <a:extLst>
              <a:ext uri="{FF2B5EF4-FFF2-40B4-BE49-F238E27FC236}">
                <a16:creationId xmlns:a16="http://schemas.microsoft.com/office/drawing/2014/main" id="{8599AF96-4881-D834-951C-39E58A898C73}"/>
              </a:ext>
            </a:extLst>
          </p:cNvPr>
          <p:cNvGrpSpPr/>
          <p:nvPr/>
        </p:nvGrpSpPr>
        <p:grpSpPr>
          <a:xfrm>
            <a:off x="6378013" y="3976781"/>
            <a:ext cx="756146" cy="471012"/>
            <a:chOff x="6378013" y="3956422"/>
            <a:chExt cx="756146" cy="471012"/>
          </a:xfrm>
        </p:grpSpPr>
        <p:grpSp>
          <p:nvGrpSpPr>
            <p:cNvPr id="1602" name="Groupe 1601">
              <a:extLst>
                <a:ext uri="{FF2B5EF4-FFF2-40B4-BE49-F238E27FC236}">
                  <a16:creationId xmlns:a16="http://schemas.microsoft.com/office/drawing/2014/main" id="{27DC87E6-9E64-90F0-494D-956FB2A65BCF}"/>
                </a:ext>
              </a:extLst>
            </p:cNvPr>
            <p:cNvGrpSpPr/>
            <p:nvPr/>
          </p:nvGrpSpPr>
          <p:grpSpPr>
            <a:xfrm>
              <a:off x="6378013" y="3956422"/>
              <a:ext cx="756146" cy="468594"/>
              <a:chOff x="3047460" y="1872615"/>
              <a:chExt cx="756146" cy="468594"/>
            </a:xfrm>
          </p:grpSpPr>
          <p:sp>
            <p:nvSpPr>
              <p:cNvPr id="1603" name="Ellipse 1602">
                <a:extLst>
                  <a:ext uri="{FF2B5EF4-FFF2-40B4-BE49-F238E27FC236}">
                    <a16:creationId xmlns:a16="http://schemas.microsoft.com/office/drawing/2014/main" id="{28173B07-0BF7-1D1F-0FDB-CD48F873EFEA}"/>
                  </a:ext>
                </a:extLst>
              </p:cNvPr>
              <p:cNvSpPr/>
              <p:nvPr/>
            </p:nvSpPr>
            <p:spPr>
              <a:xfrm>
                <a:off x="3047460" y="1978090"/>
                <a:ext cx="756146" cy="363119"/>
              </a:xfrm>
              <a:prstGeom prst="ellipse">
                <a:avLst/>
              </a:prstGeom>
              <a:solidFill>
                <a:srgbClr val="E3F315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604" name="Connecteur droit 1603">
                <a:extLst>
                  <a:ext uri="{FF2B5EF4-FFF2-40B4-BE49-F238E27FC236}">
                    <a16:creationId xmlns:a16="http://schemas.microsoft.com/office/drawing/2014/main" id="{A9D5A8B7-5BCF-90AC-3643-70BB06CCD4DD}"/>
                  </a:ext>
                </a:extLst>
              </p:cNvPr>
              <p:cNvCxnSpPr>
                <a:cxnSpLocks/>
                <a:stCxn id="1603" idx="0"/>
              </p:cNvCxnSpPr>
              <p:nvPr/>
            </p:nvCxnSpPr>
            <p:spPr>
              <a:xfrm flipV="1">
                <a:off x="3425533" y="1872615"/>
                <a:ext cx="0" cy="10547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38" name="ZoneTexte 1637">
              <a:extLst>
                <a:ext uri="{FF2B5EF4-FFF2-40B4-BE49-F238E27FC236}">
                  <a16:creationId xmlns:a16="http://schemas.microsoft.com/office/drawing/2014/main" id="{4965E985-7321-D58A-61AF-1DE4CF3E2A81}"/>
                </a:ext>
              </a:extLst>
            </p:cNvPr>
            <p:cNvSpPr txBox="1"/>
            <p:nvPr/>
          </p:nvSpPr>
          <p:spPr>
            <a:xfrm>
              <a:off x="6463274" y="4058102"/>
              <a:ext cx="5856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</a:t>
              </a:r>
              <a:r>
                <a:rPr lang="fr-FR" sz="1400" b="1" dirty="0"/>
                <a:t>0 - 8</a:t>
              </a:r>
              <a:endParaRPr lang="fr-FR" b="1" dirty="0"/>
            </a:p>
          </p:txBody>
        </p:sp>
      </p:grpSp>
      <p:grpSp>
        <p:nvGrpSpPr>
          <p:cNvPr id="1650" name="Groupe 1649">
            <a:extLst>
              <a:ext uri="{FF2B5EF4-FFF2-40B4-BE49-F238E27FC236}">
                <a16:creationId xmlns:a16="http://schemas.microsoft.com/office/drawing/2014/main" id="{2B6D9F06-754D-37B8-946A-48A5C249738B}"/>
              </a:ext>
            </a:extLst>
          </p:cNvPr>
          <p:cNvGrpSpPr/>
          <p:nvPr/>
        </p:nvGrpSpPr>
        <p:grpSpPr>
          <a:xfrm>
            <a:off x="2507091" y="3980861"/>
            <a:ext cx="756146" cy="470323"/>
            <a:chOff x="2517295" y="3969003"/>
            <a:chExt cx="756146" cy="470323"/>
          </a:xfrm>
        </p:grpSpPr>
        <p:grpSp>
          <p:nvGrpSpPr>
            <p:cNvPr id="1608" name="Groupe 1607">
              <a:extLst>
                <a:ext uri="{FF2B5EF4-FFF2-40B4-BE49-F238E27FC236}">
                  <a16:creationId xmlns:a16="http://schemas.microsoft.com/office/drawing/2014/main" id="{C4643548-9597-58A3-F773-38362A356B6B}"/>
                </a:ext>
              </a:extLst>
            </p:cNvPr>
            <p:cNvGrpSpPr/>
            <p:nvPr/>
          </p:nvGrpSpPr>
          <p:grpSpPr>
            <a:xfrm>
              <a:off x="2517295" y="3969003"/>
              <a:ext cx="756146" cy="468594"/>
              <a:chOff x="3047460" y="1872615"/>
              <a:chExt cx="756146" cy="468594"/>
            </a:xfrm>
          </p:grpSpPr>
          <p:sp>
            <p:nvSpPr>
              <p:cNvPr id="1609" name="Ellipse 1608">
                <a:extLst>
                  <a:ext uri="{FF2B5EF4-FFF2-40B4-BE49-F238E27FC236}">
                    <a16:creationId xmlns:a16="http://schemas.microsoft.com/office/drawing/2014/main" id="{40AC0574-198E-0654-55C2-E18FB3329E21}"/>
                  </a:ext>
                </a:extLst>
              </p:cNvPr>
              <p:cNvSpPr/>
              <p:nvPr/>
            </p:nvSpPr>
            <p:spPr>
              <a:xfrm>
                <a:off x="3047460" y="1978090"/>
                <a:ext cx="756146" cy="363119"/>
              </a:xfrm>
              <a:prstGeom prst="ellipse">
                <a:avLst/>
              </a:prstGeom>
              <a:solidFill>
                <a:srgbClr val="E3F315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610" name="Connecteur droit 1609">
                <a:extLst>
                  <a:ext uri="{FF2B5EF4-FFF2-40B4-BE49-F238E27FC236}">
                    <a16:creationId xmlns:a16="http://schemas.microsoft.com/office/drawing/2014/main" id="{014501A1-5875-4D5F-53B4-D32CB977A7C7}"/>
                  </a:ext>
                </a:extLst>
              </p:cNvPr>
              <p:cNvCxnSpPr>
                <a:cxnSpLocks/>
                <a:stCxn id="1609" idx="0"/>
              </p:cNvCxnSpPr>
              <p:nvPr/>
            </p:nvCxnSpPr>
            <p:spPr>
              <a:xfrm flipV="1">
                <a:off x="3425533" y="1872615"/>
                <a:ext cx="0" cy="105475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39" name="ZoneTexte 1638">
              <a:extLst>
                <a:ext uri="{FF2B5EF4-FFF2-40B4-BE49-F238E27FC236}">
                  <a16:creationId xmlns:a16="http://schemas.microsoft.com/office/drawing/2014/main" id="{721E7610-A6E1-7442-84FF-A6AA9933BCF4}"/>
                </a:ext>
              </a:extLst>
            </p:cNvPr>
            <p:cNvSpPr txBox="1"/>
            <p:nvPr/>
          </p:nvSpPr>
          <p:spPr>
            <a:xfrm>
              <a:off x="2599498" y="4069994"/>
              <a:ext cx="5856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</a:t>
              </a:r>
              <a:r>
                <a:rPr lang="fr-FR" sz="1400" b="1" dirty="0"/>
                <a:t>0 - 5</a:t>
              </a:r>
              <a:endParaRPr lang="fr-FR" b="1" dirty="0"/>
            </a:p>
          </p:txBody>
        </p:sp>
      </p:grpSp>
      <p:sp>
        <p:nvSpPr>
          <p:cNvPr id="1640" name="ZoneTexte 1639">
            <a:extLst>
              <a:ext uri="{FF2B5EF4-FFF2-40B4-BE49-F238E27FC236}">
                <a16:creationId xmlns:a16="http://schemas.microsoft.com/office/drawing/2014/main" id="{5684E163-7733-085B-7F6B-FD30676A8C3A}"/>
              </a:ext>
            </a:extLst>
          </p:cNvPr>
          <p:cNvSpPr txBox="1"/>
          <p:nvPr/>
        </p:nvSpPr>
        <p:spPr>
          <a:xfrm>
            <a:off x="10174368" y="1861213"/>
            <a:ext cx="585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</a:t>
            </a:r>
            <a:r>
              <a:rPr lang="fr-FR" sz="1400" b="1" dirty="0"/>
              <a:t>0 - 8</a:t>
            </a:r>
            <a:endParaRPr lang="fr-FR" b="1" dirty="0"/>
          </a:p>
        </p:txBody>
      </p:sp>
      <p:sp>
        <p:nvSpPr>
          <p:cNvPr id="1642" name="ZoneTexte 1641">
            <a:extLst>
              <a:ext uri="{FF2B5EF4-FFF2-40B4-BE49-F238E27FC236}">
                <a16:creationId xmlns:a16="http://schemas.microsoft.com/office/drawing/2014/main" id="{2ABC2A52-2CAB-E529-6808-15D6E33E31EC}"/>
              </a:ext>
            </a:extLst>
          </p:cNvPr>
          <p:cNvSpPr txBox="1"/>
          <p:nvPr/>
        </p:nvSpPr>
        <p:spPr>
          <a:xfrm>
            <a:off x="9157491" y="1887376"/>
            <a:ext cx="781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</a:t>
            </a:r>
            <a:r>
              <a:rPr lang="fr-FR" sz="1400" b="1" dirty="0"/>
              <a:t>0 - 10</a:t>
            </a:r>
            <a:endParaRPr lang="fr-FR" b="1" dirty="0"/>
          </a:p>
        </p:txBody>
      </p:sp>
      <p:sp>
        <p:nvSpPr>
          <p:cNvPr id="1643" name="ZoneTexte 1642">
            <a:extLst>
              <a:ext uri="{FF2B5EF4-FFF2-40B4-BE49-F238E27FC236}">
                <a16:creationId xmlns:a16="http://schemas.microsoft.com/office/drawing/2014/main" id="{96B39DB2-66AF-CC94-CBFB-6E212BDB45FC}"/>
              </a:ext>
            </a:extLst>
          </p:cNvPr>
          <p:cNvSpPr txBox="1"/>
          <p:nvPr/>
        </p:nvSpPr>
        <p:spPr>
          <a:xfrm>
            <a:off x="5291811" y="1886992"/>
            <a:ext cx="817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</a:t>
            </a:r>
            <a:r>
              <a:rPr lang="fr-FR" sz="1400" b="1" dirty="0"/>
              <a:t>0 - 15</a:t>
            </a:r>
            <a:endParaRPr lang="fr-FR" b="1" dirty="0"/>
          </a:p>
        </p:txBody>
      </p:sp>
      <p:sp>
        <p:nvSpPr>
          <p:cNvPr id="1644" name="ZoneTexte 1643">
            <a:extLst>
              <a:ext uri="{FF2B5EF4-FFF2-40B4-BE49-F238E27FC236}">
                <a16:creationId xmlns:a16="http://schemas.microsoft.com/office/drawing/2014/main" id="{A9D44ED4-2E2B-078D-6F20-4F1571ACAA0D}"/>
              </a:ext>
            </a:extLst>
          </p:cNvPr>
          <p:cNvSpPr txBox="1"/>
          <p:nvPr/>
        </p:nvSpPr>
        <p:spPr>
          <a:xfrm>
            <a:off x="3999712" y="1890612"/>
            <a:ext cx="817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</a:t>
            </a:r>
            <a:r>
              <a:rPr lang="fr-FR" sz="1400" b="1" dirty="0"/>
              <a:t>0 - 16</a:t>
            </a:r>
            <a:endParaRPr lang="fr-FR" b="1" dirty="0"/>
          </a:p>
        </p:txBody>
      </p:sp>
      <p:sp>
        <p:nvSpPr>
          <p:cNvPr id="1645" name="ZoneTexte 1644">
            <a:extLst>
              <a:ext uri="{FF2B5EF4-FFF2-40B4-BE49-F238E27FC236}">
                <a16:creationId xmlns:a16="http://schemas.microsoft.com/office/drawing/2014/main" id="{F72978A3-BAA8-9985-856C-497D2DBD2E91}"/>
              </a:ext>
            </a:extLst>
          </p:cNvPr>
          <p:cNvSpPr txBox="1"/>
          <p:nvPr/>
        </p:nvSpPr>
        <p:spPr>
          <a:xfrm>
            <a:off x="468058" y="1915693"/>
            <a:ext cx="817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</a:t>
            </a:r>
            <a:r>
              <a:rPr lang="fr-FR" sz="1400" b="1" dirty="0"/>
              <a:t>0 – 17</a:t>
            </a:r>
            <a:endParaRPr lang="fr-FR" b="1" dirty="0"/>
          </a:p>
        </p:txBody>
      </p:sp>
      <p:sp>
        <p:nvSpPr>
          <p:cNvPr id="1646" name="ZoneTexte 1645">
            <a:extLst>
              <a:ext uri="{FF2B5EF4-FFF2-40B4-BE49-F238E27FC236}">
                <a16:creationId xmlns:a16="http://schemas.microsoft.com/office/drawing/2014/main" id="{706E09AE-3AB0-9096-041C-9D499D52E15F}"/>
              </a:ext>
            </a:extLst>
          </p:cNvPr>
          <p:cNvSpPr txBox="1"/>
          <p:nvPr/>
        </p:nvSpPr>
        <p:spPr>
          <a:xfrm>
            <a:off x="1558843" y="1893846"/>
            <a:ext cx="817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</a:t>
            </a:r>
            <a:r>
              <a:rPr lang="fr-FR" sz="1400" b="1" dirty="0"/>
              <a:t>0 – 17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237095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E2D25F-1870-6A14-6EF1-B9A24B178C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E1DB96-272A-52F7-AB40-1DA59D0659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00692B-6314-D58D-210D-2162EF875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53F46-2C2A-40F9-9ABE-4EDD54E11FD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7385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132D72-D65F-6081-FE0E-8C169313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Trémies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9B2D38-8457-DF61-CB0B-AA5CCDFBB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5216" y="2842547"/>
            <a:ext cx="3388360" cy="28853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2">
                    <a:lumMod val="75000"/>
                  </a:schemeClr>
                </a:solidFill>
                <a:effectLst/>
              </a:rPr>
              <a:t>Quan_Cons</a:t>
            </a:r>
            <a:r>
              <a:rPr lang="fr-FR" sz="1800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6">
                    <a:lumMod val="75000"/>
                  </a:schemeClr>
                </a:solidFill>
                <a:effectLst/>
              </a:rPr>
              <a:t>Variete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6">
                    <a:lumMod val="75000"/>
                  </a:schemeClr>
                </a:solidFill>
                <a:effectLst/>
              </a:rPr>
              <a:t>Precocite</a:t>
            </a:r>
            <a:endParaRPr lang="fr-FR" sz="1800" b="1" i="0" u="none" strike="noStrike" dirty="0">
              <a:solidFill>
                <a:schemeClr val="accent6">
                  <a:lumMod val="75000"/>
                </a:schemeClr>
              </a:solidFill>
              <a:effectLst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6">
                    <a:lumMod val="75000"/>
                  </a:schemeClr>
                </a:solidFill>
                <a:effectLst/>
              </a:rPr>
              <a:t>Matiere_Seche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6">
                    <a:lumMod val="75000"/>
                  </a:schemeClr>
                </a:solidFill>
                <a:effectLst/>
              </a:rPr>
              <a:t>%_38_60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i="0" u="none" strike="noStrike" dirty="0">
                <a:solidFill>
                  <a:schemeClr val="accent6">
                    <a:lumMod val="75000"/>
                  </a:schemeClr>
                </a:solidFill>
                <a:effectLst/>
              </a:rPr>
              <a:t>%_60_80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B7EAFB28-19B8-B111-4CB0-1F5172010455}"/>
              </a:ext>
            </a:extLst>
          </p:cNvPr>
          <p:cNvGrpSpPr/>
          <p:nvPr/>
        </p:nvGrpSpPr>
        <p:grpSpPr>
          <a:xfrm>
            <a:off x="777203" y="2082800"/>
            <a:ext cx="3896360" cy="3672971"/>
            <a:chOff x="818800" y="1957429"/>
            <a:chExt cx="2340958" cy="2528342"/>
          </a:xfrm>
        </p:grpSpPr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51F0EEAF-C500-8E71-831B-E666B95F392E}"/>
                </a:ext>
              </a:extLst>
            </p:cNvPr>
            <p:cNvGrpSpPr/>
            <p:nvPr/>
          </p:nvGrpSpPr>
          <p:grpSpPr>
            <a:xfrm>
              <a:off x="1046423" y="1957429"/>
              <a:ext cx="2113335" cy="2528342"/>
              <a:chOff x="1046423" y="2613082"/>
              <a:chExt cx="1372390" cy="1872688"/>
            </a:xfrm>
          </p:grpSpPr>
          <p:sp>
            <p:nvSpPr>
              <p:cNvPr id="9" name="Rectangle : avec coins rognés en haut 8">
                <a:extLst>
                  <a:ext uri="{FF2B5EF4-FFF2-40B4-BE49-F238E27FC236}">
                    <a16:creationId xmlns:a16="http://schemas.microsoft.com/office/drawing/2014/main" id="{127D924D-18FC-CA42-354C-6BBAD47729EF}"/>
                  </a:ext>
                </a:extLst>
              </p:cNvPr>
              <p:cNvSpPr/>
              <p:nvPr/>
            </p:nvSpPr>
            <p:spPr>
              <a:xfrm rot="10800000">
                <a:off x="1046423" y="2613087"/>
                <a:ext cx="302261" cy="1644329"/>
              </a:xfrm>
              <a:prstGeom prst="snip2SameRect">
                <a:avLst/>
              </a:prstGeom>
              <a:solidFill>
                <a:schemeClr val="bg2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fr-FR" sz="1600" dirty="0">
                    <a:solidFill>
                      <a:schemeClr val="tx1"/>
                    </a:solidFill>
                  </a:rPr>
                  <a:t>Trémie 1</a:t>
                </a:r>
              </a:p>
            </p:txBody>
          </p:sp>
          <p:sp>
            <p:nvSpPr>
              <p:cNvPr id="10" name="Rectangle : avec coins rognés en haut 9">
                <a:extLst>
                  <a:ext uri="{FF2B5EF4-FFF2-40B4-BE49-F238E27FC236}">
                    <a16:creationId xmlns:a16="http://schemas.microsoft.com/office/drawing/2014/main" id="{FF0D5503-8C62-8D73-B4AD-36F16A20C0BB}"/>
                  </a:ext>
                </a:extLst>
              </p:cNvPr>
              <p:cNvSpPr/>
              <p:nvPr/>
            </p:nvSpPr>
            <p:spPr>
              <a:xfrm rot="10800000">
                <a:off x="1851445" y="2613082"/>
                <a:ext cx="302262" cy="1644330"/>
              </a:xfrm>
              <a:prstGeom prst="snip2SameRect">
                <a:avLst/>
              </a:prstGeom>
              <a:solidFill>
                <a:schemeClr val="bg2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fr-FR" sz="1600" dirty="0">
                    <a:solidFill>
                      <a:schemeClr val="tx1"/>
                    </a:solidFill>
                  </a:rPr>
                  <a:t>Trémie</a:t>
                </a:r>
                <a:r>
                  <a:rPr lang="fr-FR" dirty="0">
                    <a:solidFill>
                      <a:schemeClr val="tx1"/>
                    </a:solidFill>
                  </a:rPr>
                  <a:t> …</a:t>
                </a:r>
              </a:p>
            </p:txBody>
          </p:sp>
          <p:sp>
            <p:nvSpPr>
              <p:cNvPr id="11" name="Rectangle : avec coins rognés en haut 10">
                <a:extLst>
                  <a:ext uri="{FF2B5EF4-FFF2-40B4-BE49-F238E27FC236}">
                    <a16:creationId xmlns:a16="http://schemas.microsoft.com/office/drawing/2014/main" id="{0AC307A3-2232-CD9B-2032-9E422842887A}"/>
                  </a:ext>
                </a:extLst>
              </p:cNvPr>
              <p:cNvSpPr/>
              <p:nvPr/>
            </p:nvSpPr>
            <p:spPr>
              <a:xfrm rot="10800000">
                <a:off x="1448934" y="2613087"/>
                <a:ext cx="302262" cy="1644325"/>
              </a:xfrm>
              <a:prstGeom prst="snip2SameRect">
                <a:avLst/>
              </a:prstGeom>
              <a:solidFill>
                <a:schemeClr val="bg2"/>
              </a:solidFill>
              <a:ln w="28575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r>
                  <a:rPr lang="fr-FR" sz="1600" dirty="0">
                    <a:solidFill>
                      <a:schemeClr val="tx1"/>
                    </a:solidFill>
                  </a:rPr>
                  <a:t>Trémie 2</a:t>
                </a:r>
              </a:p>
            </p:txBody>
          </p:sp>
          <p:cxnSp>
            <p:nvCxnSpPr>
              <p:cNvPr id="12" name="Connecteur : en angle 11">
                <a:extLst>
                  <a:ext uri="{FF2B5EF4-FFF2-40B4-BE49-F238E27FC236}">
                    <a16:creationId xmlns:a16="http://schemas.microsoft.com/office/drawing/2014/main" id="{9A17889D-6E78-64B7-6F72-3D6E58A267E5}"/>
                  </a:ext>
                </a:extLst>
              </p:cNvPr>
              <p:cNvCxnSpPr>
                <a:cxnSpLocks/>
                <a:stCxn id="9" idx="3"/>
              </p:cNvCxnSpPr>
              <p:nvPr/>
            </p:nvCxnSpPr>
            <p:spPr>
              <a:xfrm rot="16200000" flipH="1">
                <a:off x="1694006" y="3760962"/>
                <a:ext cx="228354" cy="1221261"/>
              </a:xfrm>
              <a:prstGeom prst="bentConnector2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Connecteur : en angle 12">
                <a:extLst>
                  <a:ext uri="{FF2B5EF4-FFF2-40B4-BE49-F238E27FC236}">
                    <a16:creationId xmlns:a16="http://schemas.microsoft.com/office/drawing/2014/main" id="{33009895-13E8-27A6-210A-B9949BBEF06A}"/>
                  </a:ext>
                </a:extLst>
              </p:cNvPr>
              <p:cNvCxnSpPr>
                <a:cxnSpLocks/>
                <a:stCxn id="11" idx="3"/>
              </p:cNvCxnSpPr>
              <p:nvPr/>
            </p:nvCxnSpPr>
            <p:spPr>
              <a:xfrm rot="16200000" flipH="1">
                <a:off x="1895260" y="3962216"/>
                <a:ext cx="228358" cy="818749"/>
              </a:xfrm>
              <a:prstGeom prst="bentConnector2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Connecteur : en angle 13">
                <a:extLst>
                  <a:ext uri="{FF2B5EF4-FFF2-40B4-BE49-F238E27FC236}">
                    <a16:creationId xmlns:a16="http://schemas.microsoft.com/office/drawing/2014/main" id="{98FCDF22-6111-A8A7-9E19-C521F1ED3A44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 rot="16200000" flipH="1">
                <a:off x="2096516" y="4163471"/>
                <a:ext cx="228356" cy="416238"/>
              </a:xfrm>
              <a:prstGeom prst="bentConnector2">
                <a:avLst/>
              </a:prstGeom>
              <a:ln w="57150">
                <a:solidFill>
                  <a:schemeClr val="accent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1A0F337C-3B57-18B0-304B-5DA6510FC7F6}"/>
                  </a:ext>
                </a:extLst>
              </p:cNvPr>
              <p:cNvSpPr txBox="1"/>
              <p:nvPr/>
            </p:nvSpPr>
            <p:spPr>
              <a:xfrm>
                <a:off x="1301117" y="4269006"/>
                <a:ext cx="500203" cy="205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1200" b="1" dirty="0"/>
                  <a:t>X %</a:t>
                </a:r>
              </a:p>
            </p:txBody>
          </p:sp>
        </p:grp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9279B39-C383-434D-F7F0-28F38FF14BB8}"/>
                </a:ext>
              </a:extLst>
            </p:cNvPr>
            <p:cNvSpPr txBox="1"/>
            <p:nvPr/>
          </p:nvSpPr>
          <p:spPr>
            <a:xfrm>
              <a:off x="818800" y="4193115"/>
              <a:ext cx="7702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dirty="0"/>
                <a:t>X %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30B8DC67-B424-FD67-8EA0-401FD54CA3ED}"/>
                </a:ext>
              </a:extLst>
            </p:cNvPr>
            <p:cNvSpPr txBox="1"/>
            <p:nvPr/>
          </p:nvSpPr>
          <p:spPr>
            <a:xfrm>
              <a:off x="2081555" y="4193115"/>
              <a:ext cx="7702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dirty="0"/>
                <a:t>X %</a:t>
              </a:r>
            </a:p>
          </p:txBody>
        </p:sp>
      </p:grpSp>
      <p:sp>
        <p:nvSpPr>
          <p:cNvPr id="22" name="Bouton d’action : accueil 21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6FCF0AA2-4D1F-E38B-56E8-6FF552F6236E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CF348E6F-807E-2339-26F4-468482343DA0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7CD6D851-33F8-5C95-92FC-D4FD00107F42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01C04BFE-58DC-E6AA-C22E-6A37343E046A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  <p:sp>
        <p:nvSpPr>
          <p:cNvPr id="27" name="ZoneTexte 26">
            <a:extLst>
              <a:ext uri="{FF2B5EF4-FFF2-40B4-BE49-F238E27FC236}">
                <a16:creationId xmlns:a16="http://schemas.microsoft.com/office/drawing/2014/main" id="{EEC7179D-970F-6D02-8D98-035379355B49}"/>
              </a:ext>
            </a:extLst>
          </p:cNvPr>
          <p:cNvSpPr txBox="1"/>
          <p:nvPr/>
        </p:nvSpPr>
        <p:spPr>
          <a:xfrm>
            <a:off x="8084042" y="2842547"/>
            <a:ext cx="6096000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accent6">
                    <a:lumMod val="75000"/>
                  </a:schemeClr>
                </a:solidFill>
                <a:effectLst/>
              </a:rPr>
              <a:t>%_inf_38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accent6">
                    <a:lumMod val="75000"/>
                  </a:schemeClr>
                </a:solidFill>
                <a:effectLst/>
              </a:rPr>
              <a:t>%_sup_38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accent6">
                    <a:lumMod val="75000"/>
                  </a:schemeClr>
                </a:solidFill>
                <a:effectLst/>
              </a:rPr>
              <a:t>IBVL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i="0" u="none" strike="noStrike" dirty="0" err="1">
                <a:solidFill>
                  <a:schemeClr val="accent6">
                    <a:lumMod val="75000"/>
                  </a:schemeClr>
                </a:solidFill>
                <a:effectLst/>
              </a:rPr>
              <a:t>Poids_Moyen_Tuberc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b="1" i="0" u="none" strike="noStrike" dirty="0">
                <a:solidFill>
                  <a:schemeClr val="accent6">
                    <a:lumMod val="75000"/>
                  </a:schemeClr>
                </a:solidFill>
                <a:effectLst/>
              </a:rPr>
              <a:t>IQ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9696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017B65-80E0-BA07-3ED9-C9F99145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Système de tri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23AF71-2DBB-F8CE-2B8F-1B5E29311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5391" y="2630612"/>
            <a:ext cx="4211320" cy="289385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</a:rPr>
              <a:t>Autres_défauts</a:t>
            </a:r>
            <a:endParaRPr lang="fr-FR" sz="1800" b="1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</a:rPr>
              <a:t>Brulures_talons</a:t>
            </a:r>
            <a:endParaRPr lang="fr-FR" sz="1800" b="1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</a:rPr>
              <a:t>Choquees</a:t>
            </a:r>
            <a:endParaRPr lang="fr-FR" sz="1800" b="1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</a:rPr>
              <a:t>Coeurs_bruns</a:t>
            </a:r>
            <a:endParaRPr lang="fr-FR" sz="1800" b="1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</a:rPr>
              <a:t>Coupees</a:t>
            </a:r>
            <a:endParaRPr lang="fr-FR" sz="1800" b="1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%_Creuses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</a:rPr>
              <a:t>Germees</a:t>
            </a:r>
            <a:endParaRPr lang="fr-FR" sz="1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695B9E96-A5C4-5363-D257-DD96739D525F}"/>
              </a:ext>
            </a:extLst>
          </p:cNvPr>
          <p:cNvGrpSpPr/>
          <p:nvPr/>
        </p:nvGrpSpPr>
        <p:grpSpPr>
          <a:xfrm>
            <a:off x="1149432" y="2657320"/>
            <a:ext cx="3451519" cy="2048569"/>
            <a:chOff x="1994393" y="1861369"/>
            <a:chExt cx="796498" cy="511934"/>
          </a:xfrm>
        </p:grpSpPr>
        <p:sp>
          <p:nvSpPr>
            <p:cNvPr id="6" name="Parallélogramme 5">
              <a:hlinkClick r:id="rId2" action="ppaction://hlinksldjump"/>
              <a:extLst>
                <a:ext uri="{FF2B5EF4-FFF2-40B4-BE49-F238E27FC236}">
                  <a16:creationId xmlns:a16="http://schemas.microsoft.com/office/drawing/2014/main" id="{6659625B-3A18-86B7-A1BC-C398A0307822}"/>
                </a:ext>
              </a:extLst>
            </p:cNvPr>
            <p:cNvSpPr/>
            <p:nvPr/>
          </p:nvSpPr>
          <p:spPr>
            <a:xfrm>
              <a:off x="1994393" y="1861369"/>
              <a:ext cx="796498" cy="511934"/>
            </a:xfrm>
            <a:prstGeom prst="parallelogram">
              <a:avLst/>
            </a:prstGeom>
            <a:blipFill>
              <a:blip r:embed="rId3"/>
              <a:tile tx="0" ty="0" sx="100000" sy="100000" flip="none" algn="tl"/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08A81B62-1D41-6278-CC4B-0C28AC2714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0232" y="1947384"/>
              <a:ext cx="509087" cy="3805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Bouton d’action : accueil 8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CB8DABD6-8C41-79E2-D450-F75578B44DE8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AC51399B-C284-CDD2-F881-DA1BDA9D16F4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64E63B31-AE65-73B3-C78D-5BF8F5584DD3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157E84C-AFBD-5A28-A6D6-F7C7F6A8416C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2B02609B-EA46-3BE7-49E5-009A23BDECEC}"/>
              </a:ext>
            </a:extLst>
          </p:cNvPr>
          <p:cNvSpPr txBox="1"/>
          <p:nvPr/>
        </p:nvSpPr>
        <p:spPr>
          <a:xfrm>
            <a:off x="8205962" y="2657320"/>
            <a:ext cx="2268998" cy="254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%_Malade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</a:rPr>
              <a:t>Malformees</a:t>
            </a:r>
            <a:endParaRPr lang="fr-FR" sz="18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</a:rPr>
              <a:t>Motte_cailloux</a:t>
            </a:r>
            <a:endParaRPr lang="fr-FR" sz="18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%_Pourrie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</a:rPr>
              <a:t>Tachees</a:t>
            </a:r>
            <a:endParaRPr lang="fr-FR" sz="18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</a:rPr>
              <a:t>%_Vertes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424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017B65-80E0-BA07-3ED9-C9F99145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PEF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23AF71-2DBB-F8CE-2B8F-1B5E29311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3442" y="2653102"/>
            <a:ext cx="4211320" cy="2577763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</a:rPr>
              <a:t>Pef_Vitesse_Tapis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</a:rPr>
              <a:t>Pef_T_Eau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</a:rPr>
              <a:t>Pef_Puissance</a:t>
            </a:r>
            <a:endParaRPr lang="fr-FR" sz="1800" b="1" i="0" u="none" strike="noStrike" dirty="0">
              <a:solidFill>
                <a:schemeClr val="accent4">
                  <a:lumMod val="75000"/>
                </a:schemeClr>
              </a:solidFill>
              <a:effectLst/>
            </a:endParaRP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</a:rPr>
              <a:t>Pef_Forcechampelec</a:t>
            </a:r>
            <a:endParaRPr lang="fr-FR" sz="1800" b="1" i="0" u="none" strike="noStrike" dirty="0">
              <a:solidFill>
                <a:schemeClr val="accent4">
                  <a:lumMod val="75000"/>
                </a:schemeClr>
              </a:solidFill>
              <a:effectLst/>
            </a:endParaRP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</a:rPr>
              <a:t>Pef_Energie_Spec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fr-FR" sz="1800" b="1" i="0" u="none" strike="noStrike" dirty="0" err="1">
                <a:solidFill>
                  <a:schemeClr val="accent4">
                    <a:lumMod val="75000"/>
                  </a:schemeClr>
                </a:solidFill>
                <a:effectLst/>
              </a:rPr>
              <a:t>Pef_Conductivite</a:t>
            </a:r>
            <a:r>
              <a:rPr lang="fr-FR" sz="18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9" name="Bouton d’action : accueil 8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CB8DABD6-8C41-79E2-D450-F75578B44DE8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 : avec coins rognés en haut 6">
            <a:extLst>
              <a:ext uri="{FF2B5EF4-FFF2-40B4-BE49-F238E27FC236}">
                <a16:creationId xmlns:a16="http://schemas.microsoft.com/office/drawing/2014/main" id="{605970B5-866E-4C30-0551-01610B6D5341}"/>
              </a:ext>
            </a:extLst>
          </p:cNvPr>
          <p:cNvSpPr/>
          <p:nvPr/>
        </p:nvSpPr>
        <p:spPr>
          <a:xfrm>
            <a:off x="1379038" y="2426036"/>
            <a:ext cx="3020241" cy="2577763"/>
          </a:xfrm>
          <a:prstGeom prst="snip2SameRect">
            <a:avLst/>
          </a:prstGeom>
          <a:solidFill>
            <a:schemeClr val="accent6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dirty="0">
                <a:solidFill>
                  <a:schemeClr val="tx1"/>
                </a:solidFill>
              </a:rPr>
              <a:t>PEF</a:t>
            </a:r>
            <a:endParaRPr lang="fr-FR" dirty="0">
              <a:solidFill>
                <a:schemeClr val="tx1"/>
              </a:solidFill>
            </a:endParaRP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BD02D18-A97E-B86F-784E-C20A3EE42B2C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DEF61434-0CB6-2CC8-7802-25517F014970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C9639654-68B6-B5C2-7851-8DEF258769A9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4226253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F595673-A4A7-D12B-8715-E66799F44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464" y="1893125"/>
            <a:ext cx="2789873" cy="3719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43404420-1997-1DB7-7E5B-881A56BDF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b="1" dirty="0"/>
              <a:t>Peleur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B9393D8-B3E1-55A9-4E77-365219384544}"/>
              </a:ext>
            </a:extLst>
          </p:cNvPr>
          <p:cNvSpPr txBox="1"/>
          <p:nvPr/>
        </p:nvSpPr>
        <p:spPr>
          <a:xfrm>
            <a:off x="6595188" y="3443400"/>
            <a:ext cx="5596812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err="1">
                <a:solidFill>
                  <a:schemeClr val="accent4">
                    <a:lumMod val="75000"/>
                  </a:schemeClr>
                </a:solidFill>
              </a:rPr>
              <a:t>Débit_Entr</a:t>
            </a:r>
            <a:endParaRPr lang="fr-FR" b="1" dirty="0">
              <a:solidFill>
                <a:schemeClr val="accent4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err="1">
                <a:solidFill>
                  <a:schemeClr val="accent5">
                    <a:lumMod val="75000"/>
                  </a:schemeClr>
                </a:solidFill>
              </a:rPr>
              <a:t>Temps_de_pelage</a:t>
            </a:r>
            <a:endParaRPr lang="fr-FR" b="1" dirty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7" name="Bouton d’action : accueil 6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108B75B-7723-1FD1-B331-1FB5B140E8C7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50644DDB-2601-CB34-DBAD-77230FBBA732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030E0BC1-B72D-93BB-674D-1CC1121D68CA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AB132BA-678F-D54A-AC21-0B4CE7AF997E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51AD35A4-8253-7F58-AF8D-BDF40A3BF583}"/>
              </a:ext>
            </a:extLst>
          </p:cNvPr>
          <p:cNvGrpSpPr/>
          <p:nvPr/>
        </p:nvGrpSpPr>
        <p:grpSpPr>
          <a:xfrm>
            <a:off x="381419" y="2432810"/>
            <a:ext cx="2060554" cy="3170081"/>
            <a:chOff x="6946329" y="562745"/>
            <a:chExt cx="1141455" cy="1933487"/>
          </a:xfrm>
        </p:grpSpPr>
        <p:sp>
          <p:nvSpPr>
            <p:cNvPr id="12" name="Organigramme : Connecteur page suivante 11">
              <a:extLst>
                <a:ext uri="{FF2B5EF4-FFF2-40B4-BE49-F238E27FC236}">
                  <a16:creationId xmlns:a16="http://schemas.microsoft.com/office/drawing/2014/main" id="{58186198-3BD0-627D-DC62-2F3ADBBC9886}"/>
                </a:ext>
              </a:extLst>
            </p:cNvPr>
            <p:cNvSpPr/>
            <p:nvPr/>
          </p:nvSpPr>
          <p:spPr>
            <a:xfrm>
              <a:off x="7083983" y="562745"/>
              <a:ext cx="1003801" cy="1441770"/>
            </a:xfrm>
            <a:prstGeom prst="flowChartOffpageConnector">
              <a:avLst/>
            </a:prstGeom>
            <a:solidFill>
              <a:schemeClr val="bg1"/>
            </a:solidFill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6C556DFB-B603-CC50-F49E-50B53E058316}"/>
                </a:ext>
              </a:extLst>
            </p:cNvPr>
            <p:cNvGrpSpPr/>
            <p:nvPr/>
          </p:nvGrpSpPr>
          <p:grpSpPr>
            <a:xfrm>
              <a:off x="6946329" y="970075"/>
              <a:ext cx="1003802" cy="1526157"/>
              <a:chOff x="3039652" y="578091"/>
              <a:chExt cx="1762502" cy="2528348"/>
            </a:xfrm>
          </p:grpSpPr>
          <p:sp>
            <p:nvSpPr>
              <p:cNvPr id="14" name="Flèche : pentagone 13">
                <a:hlinkClick r:id="rId4" action="ppaction://hlinksldjump" highlightClick="1"/>
                <a:extLst>
                  <a:ext uri="{FF2B5EF4-FFF2-40B4-BE49-F238E27FC236}">
                    <a16:creationId xmlns:a16="http://schemas.microsoft.com/office/drawing/2014/main" id="{ADFD01AD-1804-5437-CF1D-DC48FEB426DF}"/>
                  </a:ext>
                </a:extLst>
              </p:cNvPr>
              <p:cNvSpPr/>
              <p:nvPr/>
            </p:nvSpPr>
            <p:spPr>
              <a:xfrm rot="5400000">
                <a:off x="2656730" y="961015"/>
                <a:ext cx="2528348" cy="1762500"/>
              </a:xfrm>
              <a:prstGeom prst="homePlate">
                <a:avLst>
                  <a:gd name="adj" fmla="val 29354"/>
                </a:avLst>
              </a:prstGeom>
              <a:solidFill>
                <a:schemeClr val="bg1"/>
              </a:solidFill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F0FC4CFB-1D13-32CA-5F80-8B8E8C8CDBBF}"/>
                  </a:ext>
                </a:extLst>
              </p:cNvPr>
              <p:cNvSpPr txBox="1"/>
              <p:nvPr/>
            </p:nvSpPr>
            <p:spPr>
              <a:xfrm>
                <a:off x="3039652" y="1612399"/>
                <a:ext cx="1762502" cy="5608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/>
                  <a:t>Peleur</a:t>
                </a:r>
                <a:endParaRPr lang="fr-FR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26774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555E08-C268-353B-C916-C00346F7C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Elévateur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9F815F-8823-D566-134E-BE3AF5F91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6427" y="3659442"/>
            <a:ext cx="4511040" cy="683702"/>
          </a:xfrm>
        </p:spPr>
        <p:txBody>
          <a:bodyPr>
            <a:normAutofit/>
          </a:bodyPr>
          <a:lstStyle/>
          <a:p>
            <a:r>
              <a:rPr lang="fr-FR" sz="1800" b="1" dirty="0" err="1">
                <a:solidFill>
                  <a:schemeClr val="accent4">
                    <a:lumMod val="75000"/>
                  </a:schemeClr>
                </a:solidFill>
              </a:rPr>
              <a:t>Vite_Elev</a:t>
            </a:r>
            <a:endParaRPr lang="fr-FR" sz="18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2290" name="Picture 2" descr="Aucune description disponible.">
            <a:extLst>
              <a:ext uri="{FF2B5EF4-FFF2-40B4-BE49-F238E27FC236}">
                <a16:creationId xmlns:a16="http://schemas.microsoft.com/office/drawing/2014/main" id="{356D7F3A-2797-5F41-CF96-92A53A965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207" y="1764982"/>
            <a:ext cx="32635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Bouton d’action : accueil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A3DC5A5C-E3A4-0F36-F0D1-9A6A3F54C823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BB4F6A55-2A6F-08F6-D02B-DF293DD1CBBC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C77E06D-06BC-85E0-09AD-27A9BA0BA2FB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8AF008DD-6285-037C-35EA-10D7FC47BB64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  <p:sp>
        <p:nvSpPr>
          <p:cNvPr id="9" name="Organigramme : Données 8">
            <a:extLst>
              <a:ext uri="{FF2B5EF4-FFF2-40B4-BE49-F238E27FC236}">
                <a16:creationId xmlns:a16="http://schemas.microsoft.com/office/drawing/2014/main" id="{3D508D44-8677-43C7-AFFF-E9F84BB3FDEE}"/>
              </a:ext>
            </a:extLst>
          </p:cNvPr>
          <p:cNvSpPr/>
          <p:nvPr/>
        </p:nvSpPr>
        <p:spPr>
          <a:xfrm rot="10800000">
            <a:off x="974534" y="1486058"/>
            <a:ext cx="488505" cy="5030471"/>
          </a:xfrm>
          <a:prstGeom prst="flowChartInputOutput">
            <a:avLst/>
          </a:prstGeom>
          <a:solidFill>
            <a:srgbClr val="92D050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</a:rPr>
              <a:t>Elévateur</a:t>
            </a:r>
            <a:endParaRPr lang="fr-FR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746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FE928D-3DCC-2CF5-67BB-FE88E6213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Tête de découpe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4BC786-4E5B-69BA-402A-AC9CA21DF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1629" y="3429000"/>
            <a:ext cx="4373880" cy="1603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5">
                    <a:lumMod val="75000"/>
                  </a:schemeClr>
                </a:solidFill>
              </a:rPr>
              <a:t>Epaisseur_lamelle_1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fr-FR" sz="1800" b="1" dirty="0">
                <a:solidFill>
                  <a:schemeClr val="accent5">
                    <a:lumMod val="75000"/>
                  </a:schemeClr>
                </a:solidFill>
              </a:rPr>
              <a:t>Epaisseur_lamelle_2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E7D7B82A-3E09-B18C-319C-7A25A20BAF3A}"/>
              </a:ext>
            </a:extLst>
          </p:cNvPr>
          <p:cNvGrpSpPr/>
          <p:nvPr/>
        </p:nvGrpSpPr>
        <p:grpSpPr>
          <a:xfrm>
            <a:off x="426720" y="1690688"/>
            <a:ext cx="2453640" cy="2298296"/>
            <a:chOff x="548640" y="1595120"/>
            <a:chExt cx="3171188" cy="2770796"/>
          </a:xfrm>
        </p:grpSpPr>
        <p:sp>
          <p:nvSpPr>
            <p:cNvPr id="5" name="Étiquette 4">
              <a:extLst>
                <a:ext uri="{FF2B5EF4-FFF2-40B4-BE49-F238E27FC236}">
                  <a16:creationId xmlns:a16="http://schemas.microsoft.com/office/drawing/2014/main" id="{050FDE76-1363-B939-5FB6-ECBED379C9CB}"/>
                </a:ext>
              </a:extLst>
            </p:cNvPr>
            <p:cNvSpPr/>
            <p:nvPr/>
          </p:nvSpPr>
          <p:spPr>
            <a:xfrm>
              <a:off x="548640" y="1595120"/>
              <a:ext cx="1550339" cy="1105744"/>
            </a:xfrm>
            <a:prstGeom prst="plaque">
              <a:avLst>
                <a:gd name="adj" fmla="val 28082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dirty="0">
                  <a:solidFill>
                    <a:schemeClr val="tx1"/>
                  </a:solidFill>
                </a:rPr>
                <a:t>Tête de découpe n°1</a:t>
              </a:r>
            </a:p>
          </p:txBody>
        </p:sp>
        <p:cxnSp>
          <p:nvCxnSpPr>
            <p:cNvPr id="6" name="Connecteur : en angle 5">
              <a:extLst>
                <a:ext uri="{FF2B5EF4-FFF2-40B4-BE49-F238E27FC236}">
                  <a16:creationId xmlns:a16="http://schemas.microsoft.com/office/drawing/2014/main" id="{F40F7C3E-A18F-28FD-9A70-EBE6001A25C0}"/>
                </a:ext>
              </a:extLst>
            </p:cNvPr>
            <p:cNvCxnSpPr>
              <a:cxnSpLocks/>
              <a:stCxn id="5" idx="2"/>
              <a:endCxn id="7" idx="0"/>
            </p:cNvCxnSpPr>
            <p:nvPr/>
          </p:nvCxnSpPr>
          <p:spPr>
            <a:xfrm rot="16200000" flipH="1">
              <a:off x="1146598" y="2878075"/>
              <a:ext cx="1200103" cy="845679"/>
            </a:xfrm>
            <a:prstGeom prst="bentConnector3">
              <a:avLst>
                <a:gd name="adj1" fmla="val 50000"/>
              </a:avLst>
            </a:prstGeom>
            <a:ln w="571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F916621A-F213-97A2-BD07-E2F1DD5F37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85450" y="3900967"/>
              <a:ext cx="568077" cy="464949"/>
            </a:xfrm>
            <a:prstGeom prst="rect">
              <a:avLst/>
            </a:prstGeom>
          </p:spPr>
        </p:pic>
        <p:sp>
          <p:nvSpPr>
            <p:cNvPr id="8" name="Étiquette 7">
              <a:extLst>
                <a:ext uri="{FF2B5EF4-FFF2-40B4-BE49-F238E27FC236}">
                  <a16:creationId xmlns:a16="http://schemas.microsoft.com/office/drawing/2014/main" id="{CC978323-7030-27A7-8DD8-118A8FBC53EB}"/>
                </a:ext>
              </a:extLst>
            </p:cNvPr>
            <p:cNvSpPr/>
            <p:nvPr/>
          </p:nvSpPr>
          <p:spPr>
            <a:xfrm>
              <a:off x="2169489" y="1595120"/>
              <a:ext cx="1550339" cy="1129439"/>
            </a:xfrm>
            <a:prstGeom prst="plaque">
              <a:avLst>
                <a:gd name="adj" fmla="val 28082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 dirty="0">
                  <a:solidFill>
                    <a:schemeClr val="tx1"/>
                  </a:solidFill>
                </a:rPr>
                <a:t>Tête de découpe n°2</a:t>
              </a:r>
            </a:p>
          </p:txBody>
        </p:sp>
        <p:cxnSp>
          <p:nvCxnSpPr>
            <p:cNvPr id="9" name="Connecteur : en angle 8">
              <a:extLst>
                <a:ext uri="{FF2B5EF4-FFF2-40B4-BE49-F238E27FC236}">
                  <a16:creationId xmlns:a16="http://schemas.microsoft.com/office/drawing/2014/main" id="{F552000D-2AD2-F7DA-0A09-EED3E634B272}"/>
                </a:ext>
              </a:extLst>
            </p:cNvPr>
            <p:cNvCxnSpPr>
              <a:cxnSpLocks/>
              <a:stCxn id="8" idx="2"/>
              <a:endCxn id="7" idx="0"/>
            </p:cNvCxnSpPr>
            <p:nvPr/>
          </p:nvCxnSpPr>
          <p:spPr>
            <a:xfrm rot="5400000">
              <a:off x="1968870" y="2925178"/>
              <a:ext cx="1176408" cy="775170"/>
            </a:xfrm>
            <a:prstGeom prst="bentConnector3">
              <a:avLst>
                <a:gd name="adj1" fmla="val 50000"/>
              </a:avLst>
            </a:prstGeom>
            <a:ln w="571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Bouton d’action : accueil 17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7BAA539-5EF6-5D8D-B239-C1177B44B951}"/>
              </a:ext>
            </a:extLst>
          </p:cNvPr>
          <p:cNvSpPr/>
          <p:nvPr/>
        </p:nvSpPr>
        <p:spPr>
          <a:xfrm>
            <a:off x="10474960" y="5374640"/>
            <a:ext cx="878840" cy="741680"/>
          </a:xfrm>
          <a:prstGeom prst="actionButtonHom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170" name="Picture 2" descr="Aucune description disponible.">
            <a:extLst>
              <a:ext uri="{FF2B5EF4-FFF2-40B4-BE49-F238E27FC236}">
                <a16:creationId xmlns:a16="http://schemas.microsoft.com/office/drawing/2014/main" id="{2C9604C5-6058-B4BB-8469-C58B8576F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207" y="1646758"/>
            <a:ext cx="2989637" cy="224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Aucune description disponible.">
            <a:extLst>
              <a:ext uri="{FF2B5EF4-FFF2-40B4-BE49-F238E27FC236}">
                <a16:creationId xmlns:a16="http://schemas.microsoft.com/office/drawing/2014/main" id="{77FFAA16-CDFF-F562-1B34-D0F9F274BE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89" b="24012"/>
          <a:stretch/>
        </p:blipFill>
        <p:spPr bwMode="auto">
          <a:xfrm>
            <a:off x="1680818" y="4236607"/>
            <a:ext cx="2989637" cy="2276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e 21">
            <a:extLst>
              <a:ext uri="{FF2B5EF4-FFF2-40B4-BE49-F238E27FC236}">
                <a16:creationId xmlns:a16="http://schemas.microsoft.com/office/drawing/2014/main" id="{DF698C3D-0F32-C0A6-C0C0-6134C728915B}"/>
              </a:ext>
            </a:extLst>
          </p:cNvPr>
          <p:cNvGrpSpPr/>
          <p:nvPr/>
        </p:nvGrpSpPr>
        <p:grpSpPr>
          <a:xfrm>
            <a:off x="8084042" y="279773"/>
            <a:ext cx="3840480" cy="2229554"/>
            <a:chOff x="8214360" y="243840"/>
            <a:chExt cx="3840480" cy="2229554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086ECB8C-5602-F741-DD51-8D9062C43F5A}"/>
                </a:ext>
              </a:extLst>
            </p:cNvPr>
            <p:cNvSpPr/>
            <p:nvPr/>
          </p:nvSpPr>
          <p:spPr>
            <a:xfrm>
              <a:off x="8214360" y="243840"/>
              <a:ext cx="3840480" cy="183896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FD6AC305-CFB1-DCC3-1D25-BA6F73A6F8EB}"/>
                </a:ext>
              </a:extLst>
            </p:cNvPr>
            <p:cNvSpPr txBox="1"/>
            <p:nvPr/>
          </p:nvSpPr>
          <p:spPr>
            <a:xfrm>
              <a:off x="8336280" y="365125"/>
              <a:ext cx="3718560" cy="2108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u="sng" dirty="0"/>
                <a:t>Légende (Provenance des variables) :</a:t>
              </a:r>
            </a:p>
            <a:p>
              <a:endParaRPr lang="fr-FR" sz="400" dirty="0"/>
            </a:p>
            <a:p>
              <a:r>
                <a:rPr lang="fr-FR" b="1" dirty="0" err="1">
                  <a:solidFill>
                    <a:schemeClr val="accent2">
                      <a:lumMod val="75000"/>
                    </a:schemeClr>
                  </a:solidFill>
                </a:rPr>
                <a:t>Consommation_PDT</a:t>
              </a:r>
              <a:endParaRPr lang="fr-FR" b="1" dirty="0">
                <a:solidFill>
                  <a:schemeClr val="accent2">
                    <a:lumMod val="75000"/>
                  </a:schemeClr>
                </a:solidFill>
              </a:endParaRPr>
            </a:p>
            <a:p>
              <a:r>
                <a:rPr lang="fr-FR" b="1" dirty="0">
                  <a:solidFill>
                    <a:schemeClr val="accent6">
                      <a:lumMod val="75000"/>
                    </a:schemeClr>
                  </a:solidFill>
                </a:rPr>
                <a:t>PDT</a:t>
              </a:r>
            </a:p>
            <a:p>
              <a:r>
                <a:rPr lang="fr-FR" b="1" dirty="0" err="1">
                  <a:solidFill>
                    <a:schemeClr val="accent4">
                      <a:lumMod val="75000"/>
                    </a:schemeClr>
                  </a:solidFill>
                </a:rPr>
                <a:t>Indicateurs_Frittage</a:t>
              </a:r>
              <a:endParaRPr lang="fr-FR" b="1" dirty="0">
                <a:solidFill>
                  <a:schemeClr val="accent4">
                    <a:lumMod val="75000"/>
                  </a:schemeClr>
                </a:solidFill>
              </a:endParaRPr>
            </a:p>
            <a:p>
              <a:r>
                <a:rPr lang="fr-FR" b="1" dirty="0" err="1">
                  <a:solidFill>
                    <a:schemeClr val="accent5">
                      <a:lumMod val="75000"/>
                    </a:schemeClr>
                  </a:solidFill>
                </a:rPr>
                <a:t>Indicateurs_Qualite</a:t>
              </a:r>
              <a:endParaRPr lang="fr-FR" b="1" dirty="0">
                <a:solidFill>
                  <a:schemeClr val="accent5">
                    <a:lumMod val="75000"/>
                  </a:schemeClr>
                </a:solidFill>
              </a:endParaRPr>
            </a:p>
            <a:p>
              <a:endParaRPr lang="fr-FR" dirty="0"/>
            </a:p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339823845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2397</TotalTime>
  <Words>771</Words>
  <Application>Microsoft Office PowerPoint</Application>
  <PresentationFormat>Grand écran</PresentationFormat>
  <Paragraphs>298</Paragraphs>
  <Slides>17</Slides>
  <Notes>0</Notes>
  <HiddenSlides>14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3" baseType="lpstr">
      <vt:lpstr>Aptos</vt:lpstr>
      <vt:lpstr>Aptos Narrow</vt:lpstr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Trémies</vt:lpstr>
      <vt:lpstr>Système de tri</vt:lpstr>
      <vt:lpstr>PEF </vt:lpstr>
      <vt:lpstr>Peleur</vt:lpstr>
      <vt:lpstr>Elévateur</vt:lpstr>
      <vt:lpstr>Tête de découpe </vt:lpstr>
      <vt:lpstr>Laveur</vt:lpstr>
      <vt:lpstr>Blancheur</vt:lpstr>
      <vt:lpstr>Friteuse</vt:lpstr>
      <vt:lpstr>PERTEN</vt:lpstr>
      <vt:lpstr>Salière</vt:lpstr>
      <vt:lpstr>Elévateur chips</vt:lpstr>
      <vt:lpstr>Accumulateur (tampon)</vt:lpstr>
      <vt:lpstr>Ensacheuse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Geoffrey RUIZ</dc:creator>
  <cp:lastModifiedBy>Nolwenn Poulain</cp:lastModifiedBy>
  <cp:revision>52</cp:revision>
  <dcterms:created xsi:type="dcterms:W3CDTF">2023-12-05T08:26:09Z</dcterms:created>
  <dcterms:modified xsi:type="dcterms:W3CDTF">2023-12-19T18:43:37Z</dcterms:modified>
</cp:coreProperties>
</file>

<file path=docProps/thumbnail.jpeg>
</file>